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50"/>
  </p:notesMasterIdLst>
  <p:handoutMasterIdLst>
    <p:handoutMasterId r:id="rId51"/>
  </p:handoutMasterIdLst>
  <p:sldIdLst>
    <p:sldId id="651" r:id="rId2"/>
    <p:sldId id="652" r:id="rId3"/>
    <p:sldId id="672" r:id="rId4"/>
    <p:sldId id="257" r:id="rId5"/>
    <p:sldId id="315" r:id="rId6"/>
    <p:sldId id="660" r:id="rId7"/>
    <p:sldId id="657" r:id="rId8"/>
    <p:sldId id="656" r:id="rId9"/>
    <p:sldId id="505" r:id="rId10"/>
    <p:sldId id="411" r:id="rId11"/>
    <p:sldId id="518" r:id="rId12"/>
    <p:sldId id="520" r:id="rId13"/>
    <p:sldId id="638" r:id="rId14"/>
    <p:sldId id="503" r:id="rId15"/>
    <p:sldId id="659" r:id="rId16"/>
    <p:sldId id="673" r:id="rId17"/>
    <p:sldId id="513" r:id="rId18"/>
    <p:sldId id="514" r:id="rId19"/>
    <p:sldId id="515" r:id="rId20"/>
    <p:sldId id="661" r:id="rId21"/>
    <p:sldId id="305" r:id="rId22"/>
    <p:sldId id="306" r:id="rId23"/>
    <p:sldId id="307" r:id="rId24"/>
    <p:sldId id="662" r:id="rId25"/>
    <p:sldId id="639" r:id="rId26"/>
    <p:sldId id="664" r:id="rId27"/>
    <p:sldId id="642" r:id="rId28"/>
    <p:sldId id="644" r:id="rId29"/>
    <p:sldId id="669" r:id="rId30"/>
    <p:sldId id="516" r:id="rId31"/>
    <p:sldId id="309" r:id="rId32"/>
    <p:sldId id="310" r:id="rId33"/>
    <p:sldId id="311" r:id="rId34"/>
    <p:sldId id="670" r:id="rId35"/>
    <p:sldId id="667" r:id="rId36"/>
    <p:sldId id="666" r:id="rId37"/>
    <p:sldId id="674" r:id="rId38"/>
    <p:sldId id="675" r:id="rId39"/>
    <p:sldId id="677" r:id="rId40"/>
    <p:sldId id="681" r:id="rId41"/>
    <p:sldId id="676" r:id="rId42"/>
    <p:sldId id="679" r:id="rId43"/>
    <p:sldId id="678" r:id="rId44"/>
    <p:sldId id="680" r:id="rId45"/>
    <p:sldId id="283" r:id="rId46"/>
    <p:sldId id="647" r:id="rId47"/>
    <p:sldId id="274" r:id="rId48"/>
    <p:sldId id="671" r:id="rId49"/>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Untitled Section" id="{4A7041C4-01DC-4821-9071-BD3E44367486}">
          <p14:sldIdLst>
            <p14:sldId id="651"/>
            <p14:sldId id="652"/>
            <p14:sldId id="672"/>
            <p14:sldId id="257"/>
            <p14:sldId id="315"/>
            <p14:sldId id="660"/>
            <p14:sldId id="657"/>
            <p14:sldId id="656"/>
            <p14:sldId id="505"/>
            <p14:sldId id="411"/>
            <p14:sldId id="518"/>
            <p14:sldId id="520"/>
            <p14:sldId id="638"/>
            <p14:sldId id="503"/>
            <p14:sldId id="659"/>
            <p14:sldId id="673"/>
            <p14:sldId id="513"/>
            <p14:sldId id="514"/>
            <p14:sldId id="515"/>
            <p14:sldId id="661"/>
            <p14:sldId id="305"/>
            <p14:sldId id="306"/>
            <p14:sldId id="307"/>
            <p14:sldId id="662"/>
            <p14:sldId id="639"/>
            <p14:sldId id="664"/>
            <p14:sldId id="642"/>
            <p14:sldId id="644"/>
            <p14:sldId id="669"/>
            <p14:sldId id="516"/>
            <p14:sldId id="309"/>
            <p14:sldId id="310"/>
            <p14:sldId id="311"/>
            <p14:sldId id="670"/>
            <p14:sldId id="667"/>
            <p14:sldId id="666"/>
            <p14:sldId id="674"/>
            <p14:sldId id="675"/>
            <p14:sldId id="677"/>
            <p14:sldId id="681"/>
            <p14:sldId id="676"/>
            <p14:sldId id="679"/>
            <p14:sldId id="678"/>
            <p14:sldId id="680"/>
          </p14:sldIdLst>
        </p14:section>
        <p14:section name="Summary" id="{4745C16D-C5E1-4967-B247-65FE2AC58B7E}">
          <p14:sldIdLst>
            <p14:sldId id="283"/>
            <p14:sldId id="647"/>
            <p14:sldId id="274"/>
          </p14:sldIdLst>
        </p14:section>
        <p14:section name="Design" id="{D274A861-65DB-4F19-91FC-A86C94766DF9}">
          <p14:sldIdLst>
            <p14:sldId id="6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a:srgbClr val="6AFE78"/>
    <a:srgbClr val="005410"/>
    <a:srgbClr val="C0BFFF"/>
    <a:srgbClr val="009900"/>
    <a:srgbClr val="FF00FF"/>
    <a:srgbClr val="B9E8FF"/>
    <a:srgbClr val="F14343"/>
    <a:srgbClr val="6BFD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76868" autoAdjust="0"/>
  </p:normalViewPr>
  <p:slideViewPr>
    <p:cSldViewPr snapToGrid="0">
      <p:cViewPr varScale="1">
        <p:scale>
          <a:sx n="30" d="100"/>
          <a:sy n="30" d="100"/>
        </p:scale>
        <p:origin x="78" y="1236"/>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10/2/2023</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p:spPr>
        <p:txBody>
          <a:bodyPr/>
          <a:lstStyle/>
          <a:p>
            <a:pPr eaLnBrk="1" hangingPunct="1"/>
            <a:r>
              <a:rPr lang="en-US" dirty="0"/>
              <a:t>Tie everything back to things they might see in the plants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Ejemplo</a:t>
            </a:r>
            <a:r>
              <a:rPr lang="en-US" dirty="0"/>
              <a:t> de </a:t>
            </a:r>
            <a:r>
              <a:rPr lang="en-US" dirty="0" err="1"/>
              <a:t>dar</a:t>
            </a:r>
            <a:r>
              <a:rPr lang="en-US" dirty="0"/>
              <a:t> </a:t>
            </a:r>
            <a:r>
              <a:rPr lang="en-US" dirty="0" err="1"/>
              <a:t>vuelta</a:t>
            </a:r>
            <a:r>
              <a:rPr lang="en-US" dirty="0"/>
              <a:t> a una </a:t>
            </a:r>
            <a:r>
              <a:rPr lang="en-US" dirty="0" err="1"/>
              <a:t>cuchara</a:t>
            </a:r>
            <a:r>
              <a:rPr lang="en-US" dirty="0"/>
              <a:t> </a:t>
            </a:r>
            <a:r>
              <a:rPr lang="en-US" dirty="0" err="1"/>
              <a:t>en</a:t>
            </a:r>
            <a:r>
              <a:rPr lang="en-US" dirty="0"/>
              <a:t> </a:t>
            </a:r>
            <a:r>
              <a:rPr lang="en-US" dirty="0" err="1"/>
              <a:t>miel</a:t>
            </a:r>
            <a:r>
              <a:rPr lang="en-US" dirty="0"/>
              <a:t>.</a:t>
            </a:r>
          </a:p>
        </p:txBody>
      </p:sp>
      <p:sp>
        <p:nvSpPr>
          <p:cNvPr id="4" name="Slide Number Placeholder 3"/>
          <p:cNvSpPr>
            <a:spLocks noGrp="1"/>
          </p:cNvSpPr>
          <p:nvPr>
            <p:ph type="sldNum" sz="quarter" idx="10"/>
          </p:nvPr>
        </p:nvSpPr>
        <p:spPr/>
        <p:txBody>
          <a:bodyPr/>
          <a:lstStyle/>
          <a:p>
            <a:fld id="{4680736C-C557-4F27-A92F-FA435A243315}" type="slidenum">
              <a:rPr lang="en-US" smtClean="0"/>
              <a:pPr/>
              <a:t>21</a:t>
            </a:fld>
            <a:endParaRPr lang="en-US"/>
          </a:p>
        </p:txBody>
      </p:sp>
    </p:spTree>
    <p:extLst>
      <p:ext uri="{BB962C8B-B14F-4D97-AF65-F5344CB8AC3E}">
        <p14:creationId xmlns:p14="http://schemas.microsoft.com/office/powerpoint/2010/main" val="2068770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23</a:t>
            </a:fld>
            <a:endParaRPr lang="en-US"/>
          </a:p>
        </p:txBody>
      </p:sp>
      <p:sp>
        <p:nvSpPr>
          <p:cNvPr id="114690" name="Rectangle 2"/>
          <p:cNvSpPr>
            <a:spLocks noGrp="1" noRot="1" noChangeAspect="1" noChangeArrowheads="1" noTextEdit="1"/>
          </p:cNvSpPr>
          <p:nvPr>
            <p:ph type="sldImg"/>
          </p:nvPr>
        </p:nvSpPr>
        <p:spPr>
          <a:xfrm>
            <a:off x="381000" y="685800"/>
            <a:ext cx="6096000" cy="3429000"/>
          </a:xfrm>
          <a:ln/>
        </p:spPr>
      </p:sp>
      <p:sp>
        <p:nvSpPr>
          <p:cNvPr id="114691" name="Rectangle 3"/>
          <p:cNvSpPr>
            <a:spLocks noGrp="1" noChangeArrowheads="1"/>
          </p:cNvSpPr>
          <p:nvPr>
            <p:ph type="body" idx="1"/>
          </p:nvPr>
        </p:nvSpPr>
        <p:spPr/>
        <p:txBody>
          <a:bodyPr/>
          <a:lstStyle/>
          <a:p>
            <a:pPr marL="139700" indent="0">
              <a:buNone/>
            </a:pPr>
            <a:r>
              <a:rPr lang="en-US" noProof="0" dirty="0"/>
              <a:t>This insight is key. Otherwise</a:t>
            </a:r>
            <a:r>
              <a:rPr lang="en-US" baseline="0" noProof="0" dirty="0"/>
              <a:t> highly turbid water would be predicted to produce super clean settled water!</a:t>
            </a:r>
          </a:p>
          <a:p>
            <a:pPr marL="139700" indent="0">
              <a:buNone/>
            </a:pPr>
            <a:endParaRPr lang="en-US" baseline="0" noProof="0" dirty="0"/>
          </a:p>
          <a:p>
            <a:pPr marL="139700" indent="0">
              <a:buNone/>
            </a:pPr>
            <a:r>
              <a:rPr lang="en-US" baseline="0" noProof="0" dirty="0"/>
              <a:t>Turbulence provides mixing at a big scale, viscous dominated fluid deformation provides final transport to collide</a:t>
            </a:r>
            <a:endParaRPr lang="en-US" noProof="0" dirty="0"/>
          </a:p>
        </p:txBody>
      </p:sp>
    </p:spTree>
    <p:extLst>
      <p:ext uri="{BB962C8B-B14F-4D97-AF65-F5344CB8AC3E}">
        <p14:creationId xmlns:p14="http://schemas.microsoft.com/office/powerpoint/2010/main" val="543940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Flocculation will require more energy (head loss) and that will require a taller building!</a:t>
            </a:r>
          </a:p>
          <a:p>
            <a:r>
              <a:rPr lang="en-US" dirty="0"/>
              <a:t>We will limit the size of the flocs</a:t>
            </a:r>
          </a:p>
        </p:txBody>
      </p:sp>
      <p:sp>
        <p:nvSpPr>
          <p:cNvPr id="4" name="Slide Number Placeholder 3"/>
          <p:cNvSpPr>
            <a:spLocks noGrp="1"/>
          </p:cNvSpPr>
          <p:nvPr>
            <p:ph type="sldNum" sz="quarter" idx="5"/>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1080887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is water so difficult to treat at Gracias?</a:t>
            </a:r>
          </a:p>
          <a:p>
            <a:r>
              <a:rPr lang="en-US" dirty="0"/>
              <a:t>Primary particle is DOM with density less than water!!!! A little bit of clay can make the flocs settle slowly. thus G must be small</a:t>
            </a:r>
          </a:p>
          <a:p>
            <a:r>
              <a:rPr lang="en-US" dirty="0"/>
              <a:t>Water is cold thus viscosity is larger thus G must be small!</a:t>
            </a:r>
          </a:p>
          <a:p>
            <a:r>
              <a:rPr lang="en-US" dirty="0"/>
              <a:t>So it is difficult to make flocs that settle fast enough to be captured by the clarifier.</a:t>
            </a:r>
          </a:p>
        </p:txBody>
      </p:sp>
      <p:sp>
        <p:nvSpPr>
          <p:cNvPr id="4" name="Slide Number Placeholder 3"/>
          <p:cNvSpPr>
            <a:spLocks noGrp="1"/>
          </p:cNvSpPr>
          <p:nvPr>
            <p:ph type="sldNum" sz="quarter" idx="5"/>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357480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30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Take a sticky note and dip in sugar and then try to get it to stick to your bulletin board.</a:t>
            </a:r>
          </a:p>
          <a:p>
            <a:endParaRPr lang="en-US" dirty="0"/>
          </a:p>
        </p:txBody>
      </p:sp>
    </p:spTree>
    <p:extLst>
      <p:ext uri="{BB962C8B-B14F-4D97-AF65-F5344CB8AC3E}">
        <p14:creationId xmlns:p14="http://schemas.microsoft.com/office/powerpoint/2010/main" val="2021772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Primary particle is less dense. Need to produce bigger flocs to settle fast enough to be captured by the plate settlers. Therefore need lower velocity gradient (fluid deformation rate) in the flocculator. Fluid deformation is the result of head loss, thus less head loss is needed.</a:t>
            </a:r>
          </a:p>
        </p:txBody>
      </p:sp>
      <p:sp>
        <p:nvSpPr>
          <p:cNvPr id="4" name="Slide Number Placeholder 3"/>
          <p:cNvSpPr>
            <a:spLocks noGrp="1"/>
          </p:cNvSpPr>
          <p:nvPr>
            <p:ph type="sldNum" sz="quarter" idx="5"/>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4001545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Residence time is independent of temperature</a:t>
            </a:r>
          </a:p>
        </p:txBody>
      </p:sp>
      <p:sp>
        <p:nvSpPr>
          <p:cNvPr id="4" name="Slide Number Placeholder 3"/>
          <p:cNvSpPr>
            <a:spLocks noGrp="1"/>
          </p:cNvSpPr>
          <p:nvPr>
            <p:ph type="sldNum" sz="quarter" idx="5"/>
          </p:nvPr>
        </p:nvSpPr>
        <p:spPr/>
        <p:txBody>
          <a:bodyPr/>
          <a:lstStyle/>
          <a:p>
            <a:fld id="{95044064-64A6-40ED-97A8-B308457DE91E}" type="slidenum">
              <a:rPr lang="en-US" smtClean="0"/>
              <a:pPr/>
              <a:t>38</a:t>
            </a:fld>
            <a:endParaRPr lang="en-US"/>
          </a:p>
        </p:txBody>
      </p:sp>
    </p:spTree>
    <p:extLst>
      <p:ext uri="{BB962C8B-B14F-4D97-AF65-F5344CB8AC3E}">
        <p14:creationId xmlns:p14="http://schemas.microsoft.com/office/powerpoint/2010/main" val="3111609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Head loss increases as temperature decreases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Perdida de </a:t>
            </a:r>
            <a:r>
              <a:rPr lang="en-US" dirty="0" err="1"/>
              <a:t>carga</a:t>
            </a:r>
            <a:r>
              <a:rPr lang="en-US" dirty="0"/>
              <a:t> </a:t>
            </a:r>
            <a:r>
              <a:rPr lang="en-US" dirty="0" err="1"/>
              <a:t>aumenta</a:t>
            </a:r>
            <a:r>
              <a:rPr lang="en-US" dirty="0"/>
              <a:t> </a:t>
            </a:r>
            <a:r>
              <a:rPr lang="en-US" dirty="0" err="1"/>
              <a:t>cuando</a:t>
            </a:r>
            <a:r>
              <a:rPr lang="en-US" dirty="0"/>
              <a:t> la temperature </a:t>
            </a:r>
            <a:r>
              <a:rPr lang="en-US" dirty="0" err="1"/>
              <a:t>baja</a:t>
            </a:r>
            <a:endParaRPr lang="en-US" dirty="0"/>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1256609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28.57 L/s</a:t>
            </a:r>
          </a:p>
        </p:txBody>
      </p:sp>
      <p:sp>
        <p:nvSpPr>
          <p:cNvPr id="4" name="Slide Number Placeholder 3"/>
          <p:cNvSpPr>
            <a:spLocks noGrp="1"/>
          </p:cNvSpPr>
          <p:nvPr>
            <p:ph type="sldNum" sz="quarter" idx="5"/>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527244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381000" y="685800"/>
            <a:ext cx="6096000" cy="3429000"/>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45</a:t>
            </a:fld>
            <a:endParaRPr lang="en-US"/>
          </a:p>
        </p:txBody>
      </p:sp>
      <p:sp>
        <p:nvSpPr>
          <p:cNvPr id="97282" name="Rectangle 2"/>
          <p:cNvSpPr>
            <a:spLocks noGrp="1" noRot="1" noChangeAspect="1" noChangeArrowheads="1" noTextEdit="1"/>
          </p:cNvSpPr>
          <p:nvPr>
            <p:ph type="sldImg"/>
          </p:nvPr>
        </p:nvSpPr>
        <p:spPr>
          <a:xfrm>
            <a:off x="381000" y="685800"/>
            <a:ext cx="6096000" cy="3429000"/>
          </a:xfrm>
          <a:ln/>
        </p:spPr>
      </p:sp>
      <p:sp>
        <p:nvSpPr>
          <p:cNvPr id="97283" name="Rectangle 3"/>
          <p:cNvSpPr>
            <a:spLocks noGrp="1" noChangeArrowheads="1"/>
          </p:cNvSpPr>
          <p:nvPr>
            <p:ph type="body" idx="1"/>
          </p:nvPr>
        </p:nvSpPr>
        <p:spPr/>
        <p:txBody>
          <a:bodyPr/>
          <a:lstStyle/>
          <a:p>
            <a:r>
              <a:rPr lang="es-HN" dirty="0"/>
              <a:t>Ha! </a:t>
            </a:r>
            <a:r>
              <a:rPr lang="es-HN" dirty="0" err="1"/>
              <a:t>We</a:t>
            </a:r>
            <a:r>
              <a:rPr lang="es-HN" dirty="0"/>
              <a:t> </a:t>
            </a:r>
            <a:r>
              <a:rPr lang="es-HN" dirty="0" err="1"/>
              <a:t>can’t</a:t>
            </a:r>
            <a:r>
              <a:rPr lang="es-HN" dirty="0"/>
              <a:t> </a:t>
            </a:r>
            <a:r>
              <a:rPr lang="es-HN" dirty="0" err="1"/>
              <a:t>design</a:t>
            </a:r>
            <a:r>
              <a:rPr lang="es-HN" dirty="0"/>
              <a:t> a flocculator </a:t>
            </a:r>
            <a:r>
              <a:rPr lang="es-HN" dirty="0" err="1"/>
              <a:t>without</a:t>
            </a:r>
            <a:r>
              <a:rPr lang="es-HN" dirty="0"/>
              <a:t> </a:t>
            </a:r>
            <a:r>
              <a:rPr lang="es-HN" dirty="0" err="1"/>
              <a:t>thinking</a:t>
            </a:r>
            <a:r>
              <a:rPr lang="es-HN" dirty="0"/>
              <a:t> </a:t>
            </a:r>
            <a:r>
              <a:rPr lang="es-HN" dirty="0" err="1"/>
              <a:t>about</a:t>
            </a:r>
            <a:r>
              <a:rPr lang="es-HN" dirty="0"/>
              <a:t> </a:t>
            </a:r>
            <a:r>
              <a:rPr lang="es-HN" dirty="0" err="1"/>
              <a:t>the</a:t>
            </a:r>
            <a:r>
              <a:rPr lang="es-HN" dirty="0"/>
              <a:t> </a:t>
            </a:r>
            <a:r>
              <a:rPr lang="es-HN" dirty="0" err="1"/>
              <a:t>sedimentation</a:t>
            </a:r>
            <a:r>
              <a:rPr lang="es-HN" dirty="0"/>
              <a:t> </a:t>
            </a:r>
            <a:r>
              <a:rPr lang="es-HN" dirty="0" err="1"/>
              <a:t>tank</a:t>
            </a:r>
            <a:r>
              <a:rPr lang="es-HN" dirty="0"/>
              <a:t>. And </a:t>
            </a:r>
            <a:r>
              <a:rPr lang="es-HN" dirty="0" err="1"/>
              <a:t>maybe</a:t>
            </a:r>
            <a:r>
              <a:rPr lang="es-HN" dirty="0"/>
              <a:t> </a:t>
            </a:r>
            <a:r>
              <a:rPr lang="es-HN" dirty="0" err="1"/>
              <a:t>someday</a:t>
            </a:r>
            <a:r>
              <a:rPr lang="es-HN" dirty="0"/>
              <a:t> </a:t>
            </a:r>
            <a:r>
              <a:rPr lang="es-HN" dirty="0" err="1"/>
              <a:t>we</a:t>
            </a:r>
            <a:r>
              <a:rPr lang="es-HN" dirty="0"/>
              <a:t> </a:t>
            </a:r>
            <a:r>
              <a:rPr lang="es-HN" dirty="0" err="1"/>
              <a:t>will</a:t>
            </a:r>
            <a:r>
              <a:rPr lang="es-HN" dirty="0"/>
              <a:t> be </a:t>
            </a:r>
            <a:r>
              <a:rPr lang="es-HN" dirty="0" err="1"/>
              <a:t>able</a:t>
            </a:r>
            <a:r>
              <a:rPr lang="es-HN" dirty="0"/>
              <a:t> </a:t>
            </a:r>
            <a:r>
              <a:rPr lang="es-HN" dirty="0" err="1"/>
              <a:t>to</a:t>
            </a:r>
            <a:r>
              <a:rPr lang="es-HN" dirty="0"/>
              <a:t> </a:t>
            </a:r>
            <a:r>
              <a:rPr lang="es-HN" dirty="0" err="1"/>
              <a:t>optimize</a:t>
            </a:r>
            <a:r>
              <a:rPr lang="es-HN" dirty="0"/>
              <a:t> </a:t>
            </a:r>
            <a:r>
              <a:rPr lang="es-HN" dirty="0" err="1"/>
              <a:t>both</a:t>
            </a:r>
            <a:r>
              <a:rPr lang="es-HN" dirty="0"/>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each team</a:t>
            </a:r>
          </a:p>
        </p:txBody>
      </p:sp>
      <p:sp>
        <p:nvSpPr>
          <p:cNvPr id="4" name="Slide Number Placeholder 3"/>
          <p:cNvSpPr>
            <a:spLocks noGrp="1"/>
          </p:cNvSpPr>
          <p:nvPr>
            <p:ph type="sldNum" sz="quarter" idx="5"/>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4122928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Minor loss coefficient increases as flow increases because the H/S ratio decreases.</a:t>
            </a:r>
          </a:p>
        </p:txBody>
      </p:sp>
      <p:sp>
        <p:nvSpPr>
          <p:cNvPr id="4" name="Slide Number Placeholder 3"/>
          <p:cNvSpPr>
            <a:spLocks noGrp="1"/>
          </p:cNvSpPr>
          <p:nvPr>
            <p:ph type="sldNum" sz="quarter" idx="5"/>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75435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4</a:t>
            </a:fld>
            <a:endParaRPr lang="en-US" dirty="0"/>
          </a:p>
        </p:txBody>
      </p:sp>
      <p:sp>
        <p:nvSpPr>
          <p:cNvPr id="33794" name="Rectangle 2"/>
          <p:cNvSpPr>
            <a:spLocks noGrp="1" noRot="1" noChangeAspect="1" noChangeArrowheads="1" noTextEdit="1"/>
          </p:cNvSpPr>
          <p:nvPr>
            <p:ph type="sldImg"/>
          </p:nvPr>
        </p:nvSpPr>
        <p:spPr>
          <a:xfrm>
            <a:off x="381000" y="685800"/>
            <a:ext cx="6096000" cy="3429000"/>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xfrm>
            <a:off x="141288" y="768350"/>
            <a:ext cx="6821487" cy="3838575"/>
          </a:xfrm>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Explicar</a:t>
            </a:r>
            <a:r>
              <a:rPr lang="en-US" dirty="0"/>
              <a:t> </a:t>
            </a:r>
          </a:p>
        </p:txBody>
      </p:sp>
      <p:sp>
        <p:nvSpPr>
          <p:cNvPr id="4" name="Slide Number Placeholder 3"/>
          <p:cNvSpPr>
            <a:spLocks noGrp="1"/>
          </p:cNvSpPr>
          <p:nvPr>
            <p:ph type="sldNum" sz="quarter" idx="5"/>
          </p:nvPr>
        </p:nvSpPr>
        <p:spPr/>
        <p:txBody>
          <a:bodyPr/>
          <a:lstStyle/>
          <a:p>
            <a:fld id="{95044064-64A6-40ED-97A8-B308457DE91E}" type="slidenum">
              <a:rPr lang="en-US" smtClean="0"/>
              <a:pPr/>
              <a:t>6</a:t>
            </a:fld>
            <a:endParaRPr lang="en-US"/>
          </a:p>
        </p:txBody>
      </p:sp>
    </p:spTree>
    <p:extLst>
      <p:ext uri="{BB962C8B-B14F-4D97-AF65-F5344CB8AC3E}">
        <p14:creationId xmlns:p14="http://schemas.microsoft.com/office/powerpoint/2010/main" val="768119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7</a:t>
            </a:fld>
            <a:endParaRPr lang="en-US"/>
          </a:p>
        </p:txBody>
      </p:sp>
      <p:sp>
        <p:nvSpPr>
          <p:cNvPr id="114690" name="Rectangle 2"/>
          <p:cNvSpPr>
            <a:spLocks noGrp="1" noRot="1" noChangeAspect="1" noChangeArrowheads="1" noTextEdit="1"/>
          </p:cNvSpPr>
          <p:nvPr>
            <p:ph type="sldImg"/>
          </p:nvPr>
        </p:nvSpPr>
        <p:spPr>
          <a:xfrm>
            <a:off x="381000" y="685800"/>
            <a:ext cx="6096000" cy="3429000"/>
          </a:xfrm>
          <a:ln/>
        </p:spPr>
      </p:sp>
      <p:sp>
        <p:nvSpPr>
          <p:cNvPr id="114691" name="Rectangle 3"/>
          <p:cNvSpPr>
            <a:spLocks noGrp="1" noChangeArrowheads="1"/>
          </p:cNvSpPr>
          <p:nvPr>
            <p:ph type="body" idx="1"/>
          </p:nvPr>
        </p:nvSpPr>
        <p:spPr/>
        <p:txBody>
          <a:bodyPr/>
          <a:lstStyle/>
          <a:p>
            <a:pPr marL="139700" indent="0">
              <a:buNone/>
            </a:pPr>
            <a:r>
              <a:rPr lang="en-US" noProof="0" dirty="0"/>
              <a:t>This insight is key. Otherwise</a:t>
            </a:r>
            <a:r>
              <a:rPr lang="en-US" baseline="0" noProof="0" dirty="0"/>
              <a:t> highly turbid water would be predicted to produce super clean settled water!</a:t>
            </a:r>
          </a:p>
          <a:p>
            <a:pPr marL="139700" indent="0">
              <a:buNone/>
            </a:pPr>
            <a:endParaRPr lang="en-US" baseline="0" noProof="0" dirty="0"/>
          </a:p>
          <a:p>
            <a:pPr marL="139700" indent="0">
              <a:buNone/>
            </a:pPr>
            <a:r>
              <a:rPr lang="en-US" baseline="0" noProof="0" dirty="0"/>
              <a:t>Turbulence provides mixing at a big scale, viscous dominated fluid deformation provides final transport to collide</a:t>
            </a:r>
            <a:endParaRPr lang="en-US" noProof="0" dirty="0"/>
          </a:p>
        </p:txBody>
      </p:sp>
    </p:spTree>
    <p:extLst>
      <p:ext uri="{BB962C8B-B14F-4D97-AF65-F5344CB8AC3E}">
        <p14:creationId xmlns:p14="http://schemas.microsoft.com/office/powerpoint/2010/main" val="30996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to the number of collisions if we increase the number of particles?</a:t>
            </a:r>
          </a:p>
        </p:txBody>
      </p:sp>
      <p:sp>
        <p:nvSpPr>
          <p:cNvPr id="4" name="Slide Number Placeholder 3"/>
          <p:cNvSpPr>
            <a:spLocks noGrp="1"/>
          </p:cNvSpPr>
          <p:nvPr>
            <p:ph type="sldNum" sz="quarter" idx="5"/>
          </p:nvPr>
        </p:nvSpPr>
        <p:spPr/>
        <p:txBody>
          <a:bodyPr/>
          <a:lstStyle/>
          <a:p>
            <a:fld id="{95044064-64A6-40ED-97A8-B308457DE91E}" type="slidenum">
              <a:rPr lang="en-US" smtClean="0"/>
              <a:pPr/>
              <a:t>8</a:t>
            </a:fld>
            <a:endParaRPr lang="en-US"/>
          </a:p>
        </p:txBody>
      </p:sp>
    </p:spTree>
    <p:extLst>
      <p:ext uri="{BB962C8B-B14F-4D97-AF65-F5344CB8AC3E}">
        <p14:creationId xmlns:p14="http://schemas.microsoft.com/office/powerpoint/2010/main" val="1207870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See Jets &amp; Plumes lecture notes</a:t>
            </a:r>
          </a:p>
          <a:p>
            <a:r>
              <a:rPr lang="en-US" dirty="0"/>
              <a:t>https://github.com/monroews/Hydraulics/raw/master/Jets_%26_Plumes.pptx</a:t>
            </a:r>
          </a:p>
        </p:txBody>
      </p:sp>
      <p:sp>
        <p:nvSpPr>
          <p:cNvPr id="4" name="Slide Number Placeholder 3"/>
          <p:cNvSpPr>
            <a:spLocks noGrp="1"/>
          </p:cNvSpPr>
          <p:nvPr>
            <p:ph type="sldNum" sz="quarter" idx="5"/>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3670472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1213096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30.pn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8.xml"/><Relationship Id="rId7" Type="http://schemas.openxmlformats.org/officeDocument/2006/relationships/notesSlide" Target="../notesSlides/notesSlide17.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2.xml"/><Relationship Id="rId11" Type="http://schemas.openxmlformats.org/officeDocument/2006/relationships/hyperlink" Target="https://cad.onshape.com/documents/9742e8c019b742df4ae4db85/w/cbe4d0f58d318c45281687ae/e/05162587e7127122572d3a10?configuration=GT_min%3D35000.0%3BG_bod%3D50.0%3BQm_max%3D24.0%3BShow_Internal_Components%3Dtrue%3BTEMP_min%3D10.0%3BclarifierL%3D7.0%2Bmeter%3BoutletHW%3D1.7%2Bmeter%3Brep%3Dtrue&amp;renderMode=0&amp;rightPanel=variableTablePanel&amp;uiState=63e7e8d530dbc616ed356845" TargetMode="External"/><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30.png"/></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3.xml"/><Relationship Id="rId7" Type="http://schemas.openxmlformats.org/officeDocument/2006/relationships/image" Target="../media/image35.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34.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7.xml"/><Relationship Id="rId7" Type="http://schemas.openxmlformats.org/officeDocument/2006/relationships/image" Target="../media/image3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8.png"/><Relationship Id="rId5" Type="http://schemas.openxmlformats.org/officeDocument/2006/relationships/notesSlide" Target="../notesSlides/notesSlide19.xml"/><Relationship Id="rId10" Type="http://schemas.openxmlformats.org/officeDocument/2006/relationships/image" Target="../media/image41.png"/><Relationship Id="rId4" Type="http://schemas.openxmlformats.org/officeDocument/2006/relationships/slideLayout" Target="../slideLayouts/slideLayout2.xml"/><Relationship Id="rId9" Type="http://schemas.openxmlformats.org/officeDocument/2006/relationships/hyperlink" Target="https://cad.onshape.com/documents/9742e8c019b742df4ae4db85/w/cbe4d0f58d318c45281687ae/e/05162587e7127122572d3a10?configuration=GT_min%3D35000.0%3BG_bod%3D50.0%3BQm_max%3D28.57%3BShow_Internal_Components%3Dtrue%3BTEMP_min%3D0.0%3BclarifierL%3D7.0%2Bmeter%3BoutletHW%3D1.7%2Bmeter%3Brep%3Dtrue&amp;renderMode=0&amp;rightPanel=variableTablePanel&amp;uiState=63e7f50830dbc616ed3599a6"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onfluence.cornell.edu/display/AGUACLARA/Validation+Studies+for+ANSYS+Fluent+Turbulence+Model+Simul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12192000" cy="9144000"/>
          </a:xfrm>
          <a:prstGeom prst="rect">
            <a:avLst/>
          </a:prstGeom>
          <a:noFill/>
          <a:ln w="12700">
            <a:noFill/>
            <a:miter lim="800000"/>
            <a:headEnd type="none" w="lg" len="med"/>
            <a:tailEnd type="none" w="lg" len="med"/>
          </a:ln>
        </p:spPr>
      </p:pic>
      <p:sp>
        <p:nvSpPr>
          <p:cNvPr id="3" name="Subtitle 2">
            <a:extLst>
              <a:ext uri="{FF2B5EF4-FFF2-40B4-BE49-F238E27FC236}">
                <a16:creationId xmlns:a16="http://schemas.microsoft.com/office/drawing/2014/main" id="{805DCD93-2B55-4627-B4FB-8AD3C9C6D434}"/>
              </a:ext>
            </a:extLst>
          </p:cNvPr>
          <p:cNvSpPr>
            <a:spLocks noGrp="1"/>
          </p:cNvSpPr>
          <p:nvPr>
            <p:ph type="subTitle" idx="1"/>
          </p:nvPr>
        </p:nvSpPr>
        <p:spPr/>
        <p:txBody>
          <a:bodyPr/>
          <a:lstStyle/>
          <a:p>
            <a:endParaRPr lang="en-US"/>
          </a:p>
        </p:txBody>
      </p:sp>
      <p:sp>
        <p:nvSpPr>
          <p:cNvPr id="44035" name="Rectangle 2"/>
          <p:cNvSpPr>
            <a:spLocks noGrp="1" noChangeArrowheads="1"/>
          </p:cNvSpPr>
          <p:nvPr>
            <p:ph type="ctrTitle" sz="quarter"/>
          </p:nvPr>
        </p:nvSpPr>
        <p:spPr/>
        <p:txBody>
          <a:bodyPr/>
          <a:lstStyle/>
          <a:p>
            <a:r>
              <a:rPr lang="es-419"/>
              <a:t>Introducción a la floculación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La contracción: Vena Contracta pasando por una curva</a:t>
            </a:r>
            <a:endParaRPr lang="en-US" i="1" dirty="0"/>
          </a:p>
        </p:txBody>
      </p:sp>
      <p:sp>
        <p:nvSpPr>
          <p:cNvPr id="3" name="Content Placeholder 2"/>
          <p:cNvSpPr>
            <a:spLocks noGrp="1"/>
          </p:cNvSpPr>
          <p:nvPr>
            <p:ph idx="1"/>
          </p:nvPr>
        </p:nvSpPr>
        <p:spPr>
          <a:xfrm>
            <a:off x="457200" y="1600200"/>
            <a:ext cx="4951569" cy="4525963"/>
          </a:xfrm>
        </p:spPr>
        <p:txBody>
          <a:bodyPr/>
          <a:lstStyle/>
          <a:p>
            <a:r>
              <a:rPr lang="es-419" dirty="0"/>
              <a:t>Puerta de esclusa (casi cerrada)*</a:t>
            </a:r>
          </a:p>
          <a:p>
            <a:pPr lvl="1"/>
            <a:r>
              <a:rPr lang="es-419" dirty="0">
                <a:solidFill>
                  <a:schemeClr val="accent4"/>
                </a:solidFill>
              </a:rPr>
              <a:t>0.59 </a:t>
            </a:r>
          </a:p>
          <a:p>
            <a:r>
              <a:rPr lang="es-419" dirty="0"/>
              <a:t>Pequeño agujero en un tanque</a:t>
            </a:r>
          </a:p>
          <a:p>
            <a:pPr lvl="1"/>
            <a:r>
              <a:rPr lang="es-419" dirty="0">
                <a:solidFill>
                  <a:schemeClr val="accent4"/>
                </a:solidFill>
              </a:rPr>
              <a:t>0.62</a:t>
            </a:r>
          </a:p>
          <a:p>
            <a:r>
              <a:rPr lang="es-419" dirty="0"/>
              <a:t>Salida de una tubería</a:t>
            </a:r>
          </a:p>
          <a:p>
            <a:pPr lvl="1"/>
            <a:r>
              <a:rPr lang="es-419" dirty="0">
                <a:solidFill>
                  <a:schemeClr val="accent4"/>
                </a:solidFill>
              </a:rPr>
              <a:t>No hay </a:t>
            </a:r>
            <a:r>
              <a:rPr lang="es-419" i="1" dirty="0">
                <a:solidFill>
                  <a:schemeClr val="accent4"/>
                </a:solidFill>
              </a:rPr>
              <a:t>Vena Contracta</a:t>
            </a:r>
            <a:endParaRPr lang="es-419" dirty="0">
              <a:solidFill>
                <a:schemeClr val="accent4"/>
              </a:solidFill>
            </a:endParaRPr>
          </a:p>
        </p:txBody>
      </p:sp>
      <p:sp>
        <p:nvSpPr>
          <p:cNvPr id="4" name="Rectangle 3"/>
          <p:cNvSpPr/>
          <p:nvPr/>
        </p:nvSpPr>
        <p:spPr>
          <a:xfrm>
            <a:off x="5608288" y="4468167"/>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029" y="1697688"/>
            <a:ext cx="6161365" cy="2690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9345" y="5946041"/>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grpSp>
        <p:nvGrpSpPr>
          <p:cNvPr id="7" name="Group 6">
            <a:extLst>
              <a:ext uri="{FF2B5EF4-FFF2-40B4-BE49-F238E27FC236}">
                <a16:creationId xmlns:a16="http://schemas.microsoft.com/office/drawing/2014/main" id="{AA814280-9904-4BC9-B264-97DF46F6F5DE}"/>
              </a:ext>
            </a:extLst>
          </p:cNvPr>
          <p:cNvGrpSpPr/>
          <p:nvPr/>
        </p:nvGrpSpPr>
        <p:grpSpPr>
          <a:xfrm>
            <a:off x="11100396" y="1462311"/>
            <a:ext cx="1084333" cy="5395689"/>
            <a:chOff x="8059667" y="1462310"/>
            <a:chExt cx="1084333" cy="5395689"/>
          </a:xfrm>
        </p:grpSpPr>
        <p:pic>
          <p:nvPicPr>
            <p:cNvPr id="8" name="Picture 1">
              <a:hlinkClick r:id="rId3"/>
              <a:extLst>
                <a:ext uri="{FF2B5EF4-FFF2-40B4-BE49-F238E27FC236}">
                  <a16:creationId xmlns:a16="http://schemas.microsoft.com/office/drawing/2014/main" id="{7C6C2C94-65C8-4B5C-8B56-F824C1B38C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2DC1ABE-AA7F-4977-AE19-826B098CB6E8}"/>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1"/>
          <p:cNvSpPr>
            <a:spLocks noGrp="1" noChangeArrowheads="1"/>
          </p:cNvSpPr>
          <p:nvPr>
            <p:ph type="title"/>
          </p:nvPr>
        </p:nvSpPr>
        <p:spPr>
          <a:noFill/>
          <a:ln/>
          <a:effectLst/>
        </p:spPr>
        <p:txBody>
          <a:bodyPr vert="horz" wrap="square" lIns="90488" tIns="44450" rIns="90488" bIns="44450" numCol="1" anchor="b" anchorCtr="0" compatLnSpc="1">
            <a:prstTxWarp prst="textNoShape">
              <a:avLst/>
            </a:prstTxWarp>
          </a:bodyPr>
          <a:lstStyle/>
          <a:p>
            <a:r>
              <a:rPr lang="es-ES" sz="3600" dirty="0"/>
              <a:t>Expansión de chorro donde la energía cinética se disipa por la viscosidad a medida que el fluido se deforma</a:t>
            </a:r>
            <a:endParaRPr lang="en-US" sz="3600" dirty="0"/>
          </a:p>
        </p:txBody>
      </p:sp>
      <p:sp>
        <p:nvSpPr>
          <p:cNvPr id="2" name="Content Placeholder 1">
            <a:extLst>
              <a:ext uri="{FF2B5EF4-FFF2-40B4-BE49-F238E27FC236}">
                <a16:creationId xmlns:a16="http://schemas.microsoft.com/office/drawing/2014/main" id="{BE2526F6-B821-4E02-8D2A-629338F57F5C}"/>
              </a:ext>
            </a:extLst>
          </p:cNvPr>
          <p:cNvSpPr>
            <a:spLocks noGrp="1"/>
          </p:cNvSpPr>
          <p:nvPr>
            <p:ph idx="1"/>
          </p:nvPr>
        </p:nvSpPr>
        <p:spPr>
          <a:xfrm>
            <a:off x="457200" y="1468918"/>
            <a:ext cx="7446499" cy="4525963"/>
          </a:xfrm>
        </p:spPr>
        <p:txBody>
          <a:bodyPr/>
          <a:lstStyle/>
          <a:p>
            <a:r>
              <a:rPr lang="es-ES" sz="2800" dirty="0"/>
              <a:t>El flujo se expande lentamente a medida que los remolinos mezclan el fluido de alta velocidad en el chorro con el fluido circundante.
Los remolinos grandes se convierten en remolinos más pequeños hasta que finalmente la viscosidad convierte esa energía cinética en calor.
¡El líquido se deforma!
Si el flujo gira (y se contrae) antes de que se haya expandido completamente, ¡entonces la velocidad y la pérdida de carga son mayores!</a:t>
            </a:r>
            <a:endParaRPr lang="en-US" sz="2800" dirty="0"/>
          </a:p>
        </p:txBody>
      </p:sp>
      <p:sp>
        <p:nvSpPr>
          <p:cNvPr id="13" name="Freeform 14">
            <a:extLst>
              <a:ext uri="{FF2B5EF4-FFF2-40B4-BE49-F238E27FC236}">
                <a16:creationId xmlns:a16="http://schemas.microsoft.com/office/drawing/2014/main" id="{FFD9F67F-B4F5-4447-84DC-3EEEFF2663DD}"/>
              </a:ext>
            </a:extLst>
          </p:cNvPr>
          <p:cNvSpPr>
            <a:spLocks/>
          </p:cNvSpPr>
          <p:nvPr/>
        </p:nvSpPr>
        <p:spPr bwMode="auto">
          <a:xfrm>
            <a:off x="7857663" y="2220600"/>
            <a:ext cx="2193925" cy="668338"/>
          </a:xfrm>
          <a:custGeom>
            <a:avLst/>
            <a:gdLst/>
            <a:ahLst/>
            <a:cxnLst>
              <a:cxn ang="0">
                <a:pos x="0" y="420"/>
              </a:cxn>
              <a:cxn ang="0">
                <a:pos x="41" y="420"/>
              </a:cxn>
              <a:cxn ang="0">
                <a:pos x="68" y="413"/>
              </a:cxn>
              <a:cxn ang="0">
                <a:pos x="81" y="413"/>
              </a:cxn>
              <a:cxn ang="0">
                <a:pos x="108" y="413"/>
              </a:cxn>
              <a:cxn ang="0">
                <a:pos x="149" y="405"/>
              </a:cxn>
              <a:cxn ang="0">
                <a:pos x="190" y="398"/>
              </a:cxn>
              <a:cxn ang="0">
                <a:pos x="217" y="383"/>
              </a:cxn>
              <a:cxn ang="0">
                <a:pos x="257" y="368"/>
              </a:cxn>
              <a:cxn ang="0">
                <a:pos x="284" y="360"/>
              </a:cxn>
              <a:cxn ang="0">
                <a:pos x="298" y="353"/>
              </a:cxn>
              <a:cxn ang="0">
                <a:pos x="311" y="338"/>
              </a:cxn>
              <a:cxn ang="0">
                <a:pos x="325" y="323"/>
              </a:cxn>
              <a:cxn ang="0">
                <a:pos x="366" y="293"/>
              </a:cxn>
              <a:cxn ang="0">
                <a:pos x="406" y="255"/>
              </a:cxn>
              <a:cxn ang="0">
                <a:pos x="433" y="218"/>
              </a:cxn>
              <a:cxn ang="0">
                <a:pos x="474" y="173"/>
              </a:cxn>
              <a:cxn ang="0">
                <a:pos x="514" y="128"/>
              </a:cxn>
              <a:cxn ang="0">
                <a:pos x="542" y="90"/>
              </a:cxn>
              <a:cxn ang="0">
                <a:pos x="582" y="53"/>
              </a:cxn>
              <a:cxn ang="0">
                <a:pos x="623" y="23"/>
              </a:cxn>
              <a:cxn ang="0">
                <a:pos x="650" y="8"/>
              </a:cxn>
              <a:cxn ang="0">
                <a:pos x="691" y="0"/>
              </a:cxn>
              <a:cxn ang="0">
                <a:pos x="731" y="8"/>
              </a:cxn>
              <a:cxn ang="0">
                <a:pos x="758" y="23"/>
              </a:cxn>
              <a:cxn ang="0">
                <a:pos x="799" y="53"/>
              </a:cxn>
              <a:cxn ang="0">
                <a:pos x="839" y="90"/>
              </a:cxn>
              <a:cxn ang="0">
                <a:pos x="867" y="128"/>
              </a:cxn>
              <a:cxn ang="0">
                <a:pos x="907" y="173"/>
              </a:cxn>
              <a:cxn ang="0">
                <a:pos x="948" y="218"/>
              </a:cxn>
              <a:cxn ang="0">
                <a:pos x="975" y="255"/>
              </a:cxn>
              <a:cxn ang="0">
                <a:pos x="1015" y="293"/>
              </a:cxn>
              <a:cxn ang="0">
                <a:pos x="1056" y="323"/>
              </a:cxn>
              <a:cxn ang="0">
                <a:pos x="1070" y="338"/>
              </a:cxn>
              <a:cxn ang="0">
                <a:pos x="1083" y="353"/>
              </a:cxn>
              <a:cxn ang="0">
                <a:pos x="1097" y="360"/>
              </a:cxn>
              <a:cxn ang="0">
                <a:pos x="1124" y="368"/>
              </a:cxn>
              <a:cxn ang="0">
                <a:pos x="1164" y="383"/>
              </a:cxn>
              <a:cxn ang="0">
                <a:pos x="1191" y="398"/>
              </a:cxn>
              <a:cxn ang="0">
                <a:pos x="1232" y="405"/>
              </a:cxn>
              <a:cxn ang="0">
                <a:pos x="1273" y="413"/>
              </a:cxn>
              <a:cxn ang="0">
                <a:pos x="1300" y="413"/>
              </a:cxn>
              <a:cxn ang="0">
                <a:pos x="1313" y="413"/>
              </a:cxn>
              <a:cxn ang="0">
                <a:pos x="1340" y="420"/>
              </a:cxn>
              <a:cxn ang="0">
                <a:pos x="1381" y="420"/>
              </a:cxn>
            </a:cxnLst>
            <a:rect l="0" t="0" r="r" b="b"/>
            <a:pathLst>
              <a:path w="1382" h="421">
                <a:moveTo>
                  <a:pt x="0" y="420"/>
                </a:moveTo>
                <a:lnTo>
                  <a:pt x="41" y="420"/>
                </a:lnTo>
                <a:lnTo>
                  <a:pt x="68" y="413"/>
                </a:lnTo>
                <a:lnTo>
                  <a:pt x="81" y="413"/>
                </a:lnTo>
                <a:lnTo>
                  <a:pt x="108" y="413"/>
                </a:lnTo>
                <a:lnTo>
                  <a:pt x="149" y="405"/>
                </a:lnTo>
                <a:lnTo>
                  <a:pt x="190" y="398"/>
                </a:lnTo>
                <a:lnTo>
                  <a:pt x="217" y="383"/>
                </a:lnTo>
                <a:lnTo>
                  <a:pt x="257" y="368"/>
                </a:lnTo>
                <a:lnTo>
                  <a:pt x="284" y="360"/>
                </a:lnTo>
                <a:lnTo>
                  <a:pt x="298" y="353"/>
                </a:lnTo>
                <a:lnTo>
                  <a:pt x="311" y="338"/>
                </a:lnTo>
                <a:lnTo>
                  <a:pt x="325" y="323"/>
                </a:lnTo>
                <a:lnTo>
                  <a:pt x="366" y="293"/>
                </a:lnTo>
                <a:lnTo>
                  <a:pt x="406" y="255"/>
                </a:lnTo>
                <a:lnTo>
                  <a:pt x="433" y="218"/>
                </a:lnTo>
                <a:lnTo>
                  <a:pt x="474" y="173"/>
                </a:lnTo>
                <a:lnTo>
                  <a:pt x="514" y="128"/>
                </a:lnTo>
                <a:lnTo>
                  <a:pt x="542" y="90"/>
                </a:lnTo>
                <a:lnTo>
                  <a:pt x="582" y="53"/>
                </a:lnTo>
                <a:lnTo>
                  <a:pt x="623" y="23"/>
                </a:lnTo>
                <a:lnTo>
                  <a:pt x="650" y="8"/>
                </a:lnTo>
                <a:lnTo>
                  <a:pt x="691" y="0"/>
                </a:lnTo>
                <a:lnTo>
                  <a:pt x="731" y="8"/>
                </a:lnTo>
                <a:lnTo>
                  <a:pt x="758" y="23"/>
                </a:lnTo>
                <a:lnTo>
                  <a:pt x="799" y="53"/>
                </a:lnTo>
                <a:lnTo>
                  <a:pt x="839" y="90"/>
                </a:lnTo>
                <a:lnTo>
                  <a:pt x="867" y="128"/>
                </a:lnTo>
                <a:lnTo>
                  <a:pt x="907" y="173"/>
                </a:lnTo>
                <a:lnTo>
                  <a:pt x="948" y="218"/>
                </a:lnTo>
                <a:lnTo>
                  <a:pt x="975" y="255"/>
                </a:lnTo>
                <a:lnTo>
                  <a:pt x="1015" y="293"/>
                </a:lnTo>
                <a:lnTo>
                  <a:pt x="1056" y="323"/>
                </a:lnTo>
                <a:lnTo>
                  <a:pt x="1070" y="338"/>
                </a:lnTo>
                <a:lnTo>
                  <a:pt x="1083" y="353"/>
                </a:lnTo>
                <a:lnTo>
                  <a:pt x="1097" y="360"/>
                </a:lnTo>
                <a:lnTo>
                  <a:pt x="1124" y="368"/>
                </a:lnTo>
                <a:lnTo>
                  <a:pt x="1164" y="383"/>
                </a:lnTo>
                <a:lnTo>
                  <a:pt x="1191" y="398"/>
                </a:lnTo>
                <a:lnTo>
                  <a:pt x="1232" y="405"/>
                </a:lnTo>
                <a:lnTo>
                  <a:pt x="1273" y="413"/>
                </a:lnTo>
                <a:lnTo>
                  <a:pt x="1300" y="413"/>
                </a:lnTo>
                <a:lnTo>
                  <a:pt x="1313" y="413"/>
                </a:lnTo>
                <a:lnTo>
                  <a:pt x="1340" y="420"/>
                </a:lnTo>
                <a:lnTo>
                  <a:pt x="1381" y="420"/>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14" name="Line 15">
            <a:extLst>
              <a:ext uri="{FF2B5EF4-FFF2-40B4-BE49-F238E27FC236}">
                <a16:creationId xmlns:a16="http://schemas.microsoft.com/office/drawing/2014/main" id="{671AEE25-212D-4710-AF91-486952911635}"/>
              </a:ext>
            </a:extLst>
          </p:cNvPr>
          <p:cNvSpPr>
            <a:spLocks noChangeShapeType="1"/>
          </p:cNvSpPr>
          <p:nvPr/>
        </p:nvSpPr>
        <p:spPr bwMode="auto">
          <a:xfrm>
            <a:off x="7444912" y="6092513"/>
            <a:ext cx="1358900" cy="0"/>
          </a:xfrm>
          <a:prstGeom prst="line">
            <a:avLst/>
          </a:prstGeom>
          <a:noFill/>
          <a:ln w="12700">
            <a:solidFill>
              <a:schemeClr val="tx1"/>
            </a:solidFill>
            <a:round/>
            <a:headEnd/>
            <a:tailEnd/>
          </a:ln>
          <a:effectLst/>
        </p:spPr>
        <p:txBody>
          <a:bodyPr wrap="none" anchor="ctr"/>
          <a:lstStyle/>
          <a:p>
            <a:endParaRPr lang="es-CO"/>
          </a:p>
        </p:txBody>
      </p:sp>
      <p:sp>
        <p:nvSpPr>
          <p:cNvPr id="15" name="Line 16">
            <a:extLst>
              <a:ext uri="{FF2B5EF4-FFF2-40B4-BE49-F238E27FC236}">
                <a16:creationId xmlns:a16="http://schemas.microsoft.com/office/drawing/2014/main" id="{96DD0389-3DFF-476C-B6A6-F69937833273}"/>
              </a:ext>
            </a:extLst>
          </p:cNvPr>
          <p:cNvSpPr>
            <a:spLocks noChangeShapeType="1"/>
          </p:cNvSpPr>
          <p:nvPr/>
        </p:nvSpPr>
        <p:spPr bwMode="auto">
          <a:xfrm flipV="1">
            <a:off x="8962562" y="1818963"/>
            <a:ext cx="0" cy="4279900"/>
          </a:xfrm>
          <a:prstGeom prst="line">
            <a:avLst/>
          </a:prstGeom>
          <a:noFill/>
          <a:ln w="12700">
            <a:solidFill>
              <a:schemeClr val="tx1"/>
            </a:solidFill>
            <a:round/>
            <a:headEnd/>
            <a:tailEnd/>
          </a:ln>
          <a:effectLst/>
        </p:spPr>
        <p:txBody>
          <a:bodyPr wrap="none" anchor="ctr"/>
          <a:lstStyle/>
          <a:p>
            <a:endParaRPr lang="es-CO"/>
          </a:p>
        </p:txBody>
      </p:sp>
      <p:sp>
        <p:nvSpPr>
          <p:cNvPr id="16" name="Line 17">
            <a:extLst>
              <a:ext uri="{FF2B5EF4-FFF2-40B4-BE49-F238E27FC236}">
                <a16:creationId xmlns:a16="http://schemas.microsoft.com/office/drawing/2014/main" id="{69B3370B-1796-425E-B4B2-D4436D932D50}"/>
              </a:ext>
            </a:extLst>
          </p:cNvPr>
          <p:cNvSpPr>
            <a:spLocks noChangeShapeType="1"/>
          </p:cNvSpPr>
          <p:nvPr/>
        </p:nvSpPr>
        <p:spPr bwMode="auto">
          <a:xfrm flipV="1">
            <a:off x="9121312" y="1818963"/>
            <a:ext cx="1130300" cy="4279900"/>
          </a:xfrm>
          <a:prstGeom prst="line">
            <a:avLst/>
          </a:prstGeom>
          <a:noFill/>
          <a:ln w="12700">
            <a:solidFill>
              <a:schemeClr val="tx1"/>
            </a:solidFill>
            <a:round/>
            <a:headEnd/>
            <a:tailEnd/>
          </a:ln>
          <a:effectLst/>
        </p:spPr>
        <p:txBody>
          <a:bodyPr wrap="none" anchor="ctr"/>
          <a:lstStyle/>
          <a:p>
            <a:endParaRPr lang="es-CO"/>
          </a:p>
        </p:txBody>
      </p:sp>
      <p:sp>
        <p:nvSpPr>
          <p:cNvPr id="17" name="Line 18">
            <a:extLst>
              <a:ext uri="{FF2B5EF4-FFF2-40B4-BE49-F238E27FC236}">
                <a16:creationId xmlns:a16="http://schemas.microsoft.com/office/drawing/2014/main" id="{595EA42D-1698-43FD-B0C1-54DD7168AA05}"/>
              </a:ext>
            </a:extLst>
          </p:cNvPr>
          <p:cNvSpPr>
            <a:spLocks noChangeShapeType="1"/>
          </p:cNvSpPr>
          <p:nvPr/>
        </p:nvSpPr>
        <p:spPr bwMode="auto">
          <a:xfrm flipH="1" flipV="1">
            <a:off x="7660812" y="1818963"/>
            <a:ext cx="1155700" cy="4279900"/>
          </a:xfrm>
          <a:prstGeom prst="line">
            <a:avLst/>
          </a:prstGeom>
          <a:noFill/>
          <a:ln w="12700">
            <a:solidFill>
              <a:schemeClr val="tx1"/>
            </a:solidFill>
            <a:round/>
            <a:headEnd/>
            <a:tailEnd/>
          </a:ln>
          <a:effectLst/>
        </p:spPr>
        <p:txBody>
          <a:bodyPr wrap="none" anchor="ctr"/>
          <a:lstStyle/>
          <a:p>
            <a:endParaRPr lang="es-CO"/>
          </a:p>
        </p:txBody>
      </p:sp>
      <p:sp>
        <p:nvSpPr>
          <p:cNvPr id="18" name="Line 19">
            <a:extLst>
              <a:ext uri="{FF2B5EF4-FFF2-40B4-BE49-F238E27FC236}">
                <a16:creationId xmlns:a16="http://schemas.microsoft.com/office/drawing/2014/main" id="{CA2B8780-28BF-420E-8BC7-DD8BFE6481D0}"/>
              </a:ext>
            </a:extLst>
          </p:cNvPr>
          <p:cNvSpPr>
            <a:spLocks noChangeShapeType="1"/>
          </p:cNvSpPr>
          <p:nvPr/>
        </p:nvSpPr>
        <p:spPr bwMode="auto">
          <a:xfrm>
            <a:off x="7825912" y="2892113"/>
            <a:ext cx="2273300" cy="0"/>
          </a:xfrm>
          <a:prstGeom prst="line">
            <a:avLst/>
          </a:prstGeom>
          <a:noFill/>
          <a:ln w="12700">
            <a:solidFill>
              <a:schemeClr val="tx1"/>
            </a:solidFill>
            <a:round/>
            <a:headEnd/>
            <a:tailEnd/>
          </a:ln>
          <a:effectLst/>
        </p:spPr>
        <p:txBody>
          <a:bodyPr wrap="none" anchor="ctr"/>
          <a:lstStyle/>
          <a:p>
            <a:endParaRPr lang="es-CO"/>
          </a:p>
        </p:txBody>
      </p:sp>
      <p:sp>
        <p:nvSpPr>
          <p:cNvPr id="19" name="Line 20">
            <a:extLst>
              <a:ext uri="{FF2B5EF4-FFF2-40B4-BE49-F238E27FC236}">
                <a16:creationId xmlns:a16="http://schemas.microsoft.com/office/drawing/2014/main" id="{BA4C5DCF-E0CC-4BCD-A392-0C56E13D06BF}"/>
              </a:ext>
            </a:extLst>
          </p:cNvPr>
          <p:cNvSpPr>
            <a:spLocks noChangeShapeType="1"/>
          </p:cNvSpPr>
          <p:nvPr/>
        </p:nvSpPr>
        <p:spPr bwMode="auto">
          <a:xfrm>
            <a:off x="88101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0" name="Line 21">
            <a:extLst>
              <a:ext uri="{FF2B5EF4-FFF2-40B4-BE49-F238E27FC236}">
                <a16:creationId xmlns:a16="http://schemas.microsoft.com/office/drawing/2014/main" id="{DE490E44-E7C3-41ED-B10C-95D61C0E607B}"/>
              </a:ext>
            </a:extLst>
          </p:cNvPr>
          <p:cNvSpPr>
            <a:spLocks noChangeShapeType="1"/>
          </p:cNvSpPr>
          <p:nvPr/>
        </p:nvSpPr>
        <p:spPr bwMode="auto">
          <a:xfrm>
            <a:off x="91149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2" name="Line 23">
            <a:extLst>
              <a:ext uri="{FF2B5EF4-FFF2-40B4-BE49-F238E27FC236}">
                <a16:creationId xmlns:a16="http://schemas.microsoft.com/office/drawing/2014/main" id="{CF3721A5-33DC-4BDB-99B4-DF722B0D17A0}"/>
              </a:ext>
            </a:extLst>
          </p:cNvPr>
          <p:cNvSpPr>
            <a:spLocks noChangeShapeType="1"/>
          </p:cNvSpPr>
          <p:nvPr/>
        </p:nvSpPr>
        <p:spPr bwMode="auto">
          <a:xfrm>
            <a:off x="8359312" y="6397313"/>
            <a:ext cx="4445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3" name="Line 24">
            <a:extLst>
              <a:ext uri="{FF2B5EF4-FFF2-40B4-BE49-F238E27FC236}">
                <a16:creationId xmlns:a16="http://schemas.microsoft.com/office/drawing/2014/main" id="{64F61B42-A0C5-4A0B-AE76-8284FC4AE5EE}"/>
              </a:ext>
            </a:extLst>
          </p:cNvPr>
          <p:cNvSpPr>
            <a:spLocks noChangeShapeType="1"/>
          </p:cNvSpPr>
          <p:nvPr/>
        </p:nvSpPr>
        <p:spPr bwMode="auto">
          <a:xfrm flipH="1">
            <a:off x="9108612" y="6397313"/>
            <a:ext cx="4699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4" name="Rectangle 25">
            <a:extLst>
              <a:ext uri="{FF2B5EF4-FFF2-40B4-BE49-F238E27FC236}">
                <a16:creationId xmlns:a16="http://schemas.microsoft.com/office/drawing/2014/main" id="{2D71F054-314A-4FE8-A750-79D264466F8C}"/>
              </a:ext>
            </a:extLst>
          </p:cNvPr>
          <p:cNvSpPr>
            <a:spLocks noChangeArrowheads="1"/>
          </p:cNvSpPr>
          <p:nvPr/>
        </p:nvSpPr>
        <p:spPr bwMode="auto">
          <a:xfrm>
            <a:off x="9194337" y="6398900"/>
            <a:ext cx="1503618" cy="459100"/>
          </a:xfrm>
          <a:prstGeom prst="rect">
            <a:avLst/>
          </a:prstGeom>
          <a:noFill/>
          <a:ln w="12700">
            <a:noFill/>
            <a:miter lim="800000"/>
            <a:headEnd/>
            <a:tailEnd/>
          </a:ln>
          <a:effectLst/>
        </p:spPr>
        <p:txBody>
          <a:bodyPr wrap="none" lIns="90488" tIns="44450" rIns="90488" bIns="44450">
            <a:spAutoFit/>
          </a:bodyPr>
          <a:lstStyle/>
          <a:p>
            <a:r>
              <a:rPr lang="en-US" sz="2400" dirty="0">
                <a:latin typeface="Book Antiqua" pitchFamily="18" charset="0"/>
              </a:rPr>
              <a:t>Jet:    </a:t>
            </a:r>
            <a:r>
              <a:rPr lang="en-US" sz="2400" dirty="0">
                <a:latin typeface="MT Extra" pitchFamily="18" charset="2"/>
              </a:rPr>
              <a:t> </a:t>
            </a:r>
            <a:r>
              <a:rPr lang="en-US" sz="2400" dirty="0">
                <a:latin typeface="Book Antiqua" pitchFamily="18" charset="0"/>
              </a:rPr>
              <a:t>, V</a:t>
            </a:r>
            <a:r>
              <a:rPr lang="en-US" sz="2400" baseline="-25000" dirty="0">
                <a:latin typeface="Book Antiqua" pitchFamily="18" charset="0"/>
              </a:rPr>
              <a:t>o</a:t>
            </a:r>
          </a:p>
        </p:txBody>
      </p:sp>
      <p:sp>
        <p:nvSpPr>
          <p:cNvPr id="25" name="Line 26">
            <a:extLst>
              <a:ext uri="{FF2B5EF4-FFF2-40B4-BE49-F238E27FC236}">
                <a16:creationId xmlns:a16="http://schemas.microsoft.com/office/drawing/2014/main" id="{2E3956EC-9655-4271-89D5-CDFB11066065}"/>
              </a:ext>
            </a:extLst>
          </p:cNvPr>
          <p:cNvSpPr>
            <a:spLocks noChangeShapeType="1"/>
          </p:cNvSpPr>
          <p:nvPr/>
        </p:nvSpPr>
        <p:spPr bwMode="auto">
          <a:xfrm>
            <a:off x="8283112" y="4492313"/>
            <a:ext cx="1358900" cy="0"/>
          </a:xfrm>
          <a:prstGeom prst="line">
            <a:avLst/>
          </a:prstGeom>
          <a:noFill/>
          <a:ln w="12700">
            <a:solidFill>
              <a:schemeClr val="tx1"/>
            </a:solidFill>
            <a:round/>
            <a:headEnd/>
            <a:tailEnd/>
          </a:ln>
          <a:effectLst/>
        </p:spPr>
        <p:txBody>
          <a:bodyPr wrap="none" anchor="ctr"/>
          <a:lstStyle/>
          <a:p>
            <a:endParaRPr lang="es-CO"/>
          </a:p>
        </p:txBody>
      </p:sp>
      <p:sp>
        <p:nvSpPr>
          <p:cNvPr id="26" name="Freeform 27">
            <a:extLst>
              <a:ext uri="{FF2B5EF4-FFF2-40B4-BE49-F238E27FC236}">
                <a16:creationId xmlns:a16="http://schemas.microsoft.com/office/drawing/2014/main" id="{92EB39C3-A6BE-4122-A36B-56C337687379}"/>
              </a:ext>
            </a:extLst>
          </p:cNvPr>
          <p:cNvSpPr>
            <a:spLocks/>
          </p:cNvSpPr>
          <p:nvPr/>
        </p:nvSpPr>
        <p:spPr bwMode="auto">
          <a:xfrm>
            <a:off x="8335499" y="3577914"/>
            <a:ext cx="1238250" cy="911225"/>
          </a:xfrm>
          <a:custGeom>
            <a:avLst/>
            <a:gdLst/>
            <a:ahLst/>
            <a:cxnLst>
              <a:cxn ang="0">
                <a:pos x="0" y="573"/>
              </a:cxn>
              <a:cxn ang="0">
                <a:pos x="23" y="573"/>
              </a:cxn>
              <a:cxn ang="0">
                <a:pos x="38" y="563"/>
              </a:cxn>
              <a:cxn ang="0">
                <a:pos x="46" y="563"/>
              </a:cxn>
              <a:cxn ang="0">
                <a:pos x="61" y="563"/>
              </a:cxn>
              <a:cxn ang="0">
                <a:pos x="84" y="553"/>
              </a:cxn>
              <a:cxn ang="0">
                <a:pos x="107" y="542"/>
              </a:cxn>
              <a:cxn ang="0">
                <a:pos x="122" y="522"/>
              </a:cxn>
              <a:cxn ang="0">
                <a:pos x="145" y="501"/>
              </a:cxn>
              <a:cxn ang="0">
                <a:pos x="160" y="491"/>
              </a:cxn>
              <a:cxn ang="0">
                <a:pos x="168" y="481"/>
              </a:cxn>
              <a:cxn ang="0">
                <a:pos x="176" y="460"/>
              </a:cxn>
              <a:cxn ang="0">
                <a:pos x="183" y="440"/>
              </a:cxn>
              <a:cxn ang="0">
                <a:pos x="206" y="399"/>
              </a:cxn>
              <a:cxn ang="0">
                <a:pos x="229" y="348"/>
              </a:cxn>
              <a:cxn ang="0">
                <a:pos x="244" y="297"/>
              </a:cxn>
              <a:cxn ang="0">
                <a:pos x="267" y="235"/>
              </a:cxn>
              <a:cxn ang="0">
                <a:pos x="290" y="174"/>
              </a:cxn>
              <a:cxn ang="0">
                <a:pos x="305" y="123"/>
              </a:cxn>
              <a:cxn ang="0">
                <a:pos x="328" y="72"/>
              </a:cxn>
              <a:cxn ang="0">
                <a:pos x="351" y="31"/>
              </a:cxn>
              <a:cxn ang="0">
                <a:pos x="367" y="10"/>
              </a:cxn>
              <a:cxn ang="0">
                <a:pos x="390" y="0"/>
              </a:cxn>
              <a:cxn ang="0">
                <a:pos x="412" y="10"/>
              </a:cxn>
              <a:cxn ang="0">
                <a:pos x="428" y="31"/>
              </a:cxn>
              <a:cxn ang="0">
                <a:pos x="451" y="72"/>
              </a:cxn>
              <a:cxn ang="0">
                <a:pos x="474" y="123"/>
              </a:cxn>
              <a:cxn ang="0">
                <a:pos x="489" y="174"/>
              </a:cxn>
              <a:cxn ang="0">
                <a:pos x="512" y="235"/>
              </a:cxn>
              <a:cxn ang="0">
                <a:pos x="535" y="297"/>
              </a:cxn>
              <a:cxn ang="0">
                <a:pos x="550" y="348"/>
              </a:cxn>
              <a:cxn ang="0">
                <a:pos x="573" y="399"/>
              </a:cxn>
              <a:cxn ang="0">
                <a:pos x="596" y="440"/>
              </a:cxn>
              <a:cxn ang="0">
                <a:pos x="603" y="460"/>
              </a:cxn>
              <a:cxn ang="0">
                <a:pos x="611" y="481"/>
              </a:cxn>
              <a:cxn ang="0">
                <a:pos x="619" y="491"/>
              </a:cxn>
              <a:cxn ang="0">
                <a:pos x="634" y="501"/>
              </a:cxn>
              <a:cxn ang="0">
                <a:pos x="657" y="522"/>
              </a:cxn>
              <a:cxn ang="0">
                <a:pos x="672" y="542"/>
              </a:cxn>
              <a:cxn ang="0">
                <a:pos x="695" y="553"/>
              </a:cxn>
              <a:cxn ang="0">
                <a:pos x="718" y="563"/>
              </a:cxn>
              <a:cxn ang="0">
                <a:pos x="733" y="563"/>
              </a:cxn>
              <a:cxn ang="0">
                <a:pos x="741" y="563"/>
              </a:cxn>
              <a:cxn ang="0">
                <a:pos x="756" y="573"/>
              </a:cxn>
              <a:cxn ang="0">
                <a:pos x="779" y="573"/>
              </a:cxn>
            </a:cxnLst>
            <a:rect l="0" t="0" r="r" b="b"/>
            <a:pathLst>
              <a:path w="780" h="574">
                <a:moveTo>
                  <a:pt x="0" y="573"/>
                </a:moveTo>
                <a:lnTo>
                  <a:pt x="23" y="573"/>
                </a:lnTo>
                <a:lnTo>
                  <a:pt x="38" y="563"/>
                </a:lnTo>
                <a:lnTo>
                  <a:pt x="46" y="563"/>
                </a:lnTo>
                <a:lnTo>
                  <a:pt x="61" y="563"/>
                </a:lnTo>
                <a:lnTo>
                  <a:pt x="84" y="553"/>
                </a:lnTo>
                <a:lnTo>
                  <a:pt x="107" y="542"/>
                </a:lnTo>
                <a:lnTo>
                  <a:pt x="122" y="522"/>
                </a:lnTo>
                <a:lnTo>
                  <a:pt x="145" y="501"/>
                </a:lnTo>
                <a:lnTo>
                  <a:pt x="160" y="491"/>
                </a:lnTo>
                <a:lnTo>
                  <a:pt x="168" y="481"/>
                </a:lnTo>
                <a:lnTo>
                  <a:pt x="176" y="460"/>
                </a:lnTo>
                <a:lnTo>
                  <a:pt x="183" y="440"/>
                </a:lnTo>
                <a:lnTo>
                  <a:pt x="206" y="399"/>
                </a:lnTo>
                <a:lnTo>
                  <a:pt x="229" y="348"/>
                </a:lnTo>
                <a:lnTo>
                  <a:pt x="244" y="297"/>
                </a:lnTo>
                <a:lnTo>
                  <a:pt x="267" y="235"/>
                </a:lnTo>
                <a:lnTo>
                  <a:pt x="290" y="174"/>
                </a:lnTo>
                <a:lnTo>
                  <a:pt x="305" y="123"/>
                </a:lnTo>
                <a:lnTo>
                  <a:pt x="328" y="72"/>
                </a:lnTo>
                <a:lnTo>
                  <a:pt x="351" y="31"/>
                </a:lnTo>
                <a:lnTo>
                  <a:pt x="367" y="10"/>
                </a:lnTo>
                <a:lnTo>
                  <a:pt x="390" y="0"/>
                </a:lnTo>
                <a:lnTo>
                  <a:pt x="412" y="10"/>
                </a:lnTo>
                <a:lnTo>
                  <a:pt x="428" y="31"/>
                </a:lnTo>
                <a:lnTo>
                  <a:pt x="451" y="72"/>
                </a:lnTo>
                <a:lnTo>
                  <a:pt x="474" y="123"/>
                </a:lnTo>
                <a:lnTo>
                  <a:pt x="489" y="174"/>
                </a:lnTo>
                <a:lnTo>
                  <a:pt x="512" y="235"/>
                </a:lnTo>
                <a:lnTo>
                  <a:pt x="535" y="297"/>
                </a:lnTo>
                <a:lnTo>
                  <a:pt x="550" y="348"/>
                </a:lnTo>
                <a:lnTo>
                  <a:pt x="573" y="399"/>
                </a:lnTo>
                <a:lnTo>
                  <a:pt x="596" y="440"/>
                </a:lnTo>
                <a:lnTo>
                  <a:pt x="603" y="460"/>
                </a:lnTo>
                <a:lnTo>
                  <a:pt x="611" y="481"/>
                </a:lnTo>
                <a:lnTo>
                  <a:pt x="619" y="491"/>
                </a:lnTo>
                <a:lnTo>
                  <a:pt x="634" y="501"/>
                </a:lnTo>
                <a:lnTo>
                  <a:pt x="657" y="522"/>
                </a:lnTo>
                <a:lnTo>
                  <a:pt x="672" y="542"/>
                </a:lnTo>
                <a:lnTo>
                  <a:pt x="695" y="553"/>
                </a:lnTo>
                <a:lnTo>
                  <a:pt x="718" y="563"/>
                </a:lnTo>
                <a:lnTo>
                  <a:pt x="733" y="563"/>
                </a:lnTo>
                <a:lnTo>
                  <a:pt x="741" y="563"/>
                </a:lnTo>
                <a:lnTo>
                  <a:pt x="756" y="573"/>
                </a:lnTo>
                <a:lnTo>
                  <a:pt x="779" y="573"/>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27" name="Line 28">
            <a:extLst>
              <a:ext uri="{FF2B5EF4-FFF2-40B4-BE49-F238E27FC236}">
                <a16:creationId xmlns:a16="http://schemas.microsoft.com/office/drawing/2014/main" id="{ED0448AE-9735-4F95-AB25-96806F130A51}"/>
              </a:ext>
            </a:extLst>
          </p:cNvPr>
          <p:cNvSpPr>
            <a:spLocks noChangeShapeType="1"/>
          </p:cNvSpPr>
          <p:nvPr/>
        </p:nvSpPr>
        <p:spPr bwMode="auto">
          <a:xfrm flipH="1" flipV="1">
            <a:off x="8422812" y="1666563"/>
            <a:ext cx="393700" cy="4432300"/>
          </a:xfrm>
          <a:prstGeom prst="line">
            <a:avLst/>
          </a:prstGeom>
          <a:noFill/>
          <a:ln w="12700">
            <a:solidFill>
              <a:schemeClr val="tx1"/>
            </a:solidFill>
            <a:round/>
            <a:headEnd/>
            <a:tailEnd/>
          </a:ln>
          <a:effectLst/>
        </p:spPr>
        <p:txBody>
          <a:bodyPr wrap="none" anchor="ctr"/>
          <a:lstStyle/>
          <a:p>
            <a:endParaRPr lang="es-CO"/>
          </a:p>
        </p:txBody>
      </p:sp>
      <p:sp>
        <p:nvSpPr>
          <p:cNvPr id="28" name="Line 29">
            <a:extLst>
              <a:ext uri="{FF2B5EF4-FFF2-40B4-BE49-F238E27FC236}">
                <a16:creationId xmlns:a16="http://schemas.microsoft.com/office/drawing/2014/main" id="{1D14F29D-52D9-4862-8E78-9F033543BCBA}"/>
              </a:ext>
            </a:extLst>
          </p:cNvPr>
          <p:cNvSpPr>
            <a:spLocks noChangeShapeType="1"/>
          </p:cNvSpPr>
          <p:nvPr/>
        </p:nvSpPr>
        <p:spPr bwMode="auto">
          <a:xfrm flipV="1">
            <a:off x="9121312" y="1666563"/>
            <a:ext cx="368300" cy="4432300"/>
          </a:xfrm>
          <a:prstGeom prst="line">
            <a:avLst/>
          </a:prstGeom>
          <a:noFill/>
          <a:ln w="12700">
            <a:solidFill>
              <a:schemeClr val="tx1"/>
            </a:solidFill>
            <a:round/>
            <a:headEnd/>
            <a:tailEnd/>
          </a:ln>
          <a:effectLst/>
        </p:spPr>
        <p:txBody>
          <a:bodyPr wrap="none" anchor="ctr"/>
          <a:lstStyle/>
          <a:p>
            <a:endParaRPr lang="es-CO"/>
          </a:p>
        </p:txBody>
      </p:sp>
      <p:grpSp>
        <p:nvGrpSpPr>
          <p:cNvPr id="29" name="Group 31">
            <a:extLst>
              <a:ext uri="{FF2B5EF4-FFF2-40B4-BE49-F238E27FC236}">
                <a16:creationId xmlns:a16="http://schemas.microsoft.com/office/drawing/2014/main" id="{518F38C9-56E9-4DBE-B59D-A3E9FCC99D82}"/>
              </a:ext>
            </a:extLst>
          </p:cNvPr>
          <p:cNvGrpSpPr>
            <a:grpSpLocks/>
          </p:cNvGrpSpPr>
          <p:nvPr/>
        </p:nvGrpSpPr>
        <p:grpSpPr bwMode="auto">
          <a:xfrm>
            <a:off x="9191162" y="4728850"/>
            <a:ext cx="298450" cy="298450"/>
            <a:chOff x="3600" y="2981"/>
            <a:chExt cx="188" cy="188"/>
          </a:xfrm>
        </p:grpSpPr>
        <p:sp>
          <p:nvSpPr>
            <p:cNvPr id="30" name="Arc 32">
              <a:extLst>
                <a:ext uri="{FF2B5EF4-FFF2-40B4-BE49-F238E27FC236}">
                  <a16:creationId xmlns:a16="http://schemas.microsoft.com/office/drawing/2014/main" id="{3CA45CDB-2E9B-4B02-8224-58CB45A37ADF}"/>
                </a:ext>
              </a:extLst>
            </p:cNvPr>
            <p:cNvSpPr>
              <a:spLocks/>
            </p:cNvSpPr>
            <p:nvPr/>
          </p:nvSpPr>
          <p:spPr bwMode="auto">
            <a:xfrm>
              <a:off x="3696"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1" name="Arc 33">
              <a:extLst>
                <a:ext uri="{FF2B5EF4-FFF2-40B4-BE49-F238E27FC236}">
                  <a16:creationId xmlns:a16="http://schemas.microsoft.com/office/drawing/2014/main" id="{FA0FDDE9-3764-4FEC-B6B9-869253BFE58D}"/>
                </a:ext>
              </a:extLst>
            </p:cNvPr>
            <p:cNvSpPr>
              <a:spLocks/>
            </p:cNvSpPr>
            <p:nvPr/>
          </p:nvSpPr>
          <p:spPr bwMode="auto">
            <a:xfrm rot="5400000">
              <a:off x="3696" y="307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2" name="Arc 34">
              <a:extLst>
                <a:ext uri="{FF2B5EF4-FFF2-40B4-BE49-F238E27FC236}">
                  <a16:creationId xmlns:a16="http://schemas.microsoft.com/office/drawing/2014/main" id="{76A44E2F-968F-44ED-A863-6B8EC5C70457}"/>
                </a:ext>
              </a:extLst>
            </p:cNvPr>
            <p:cNvSpPr>
              <a:spLocks/>
            </p:cNvSpPr>
            <p:nvPr/>
          </p:nvSpPr>
          <p:spPr bwMode="auto">
            <a:xfrm rot="16200000">
              <a:off x="3600"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3" name="Group 35">
            <a:extLst>
              <a:ext uri="{FF2B5EF4-FFF2-40B4-BE49-F238E27FC236}">
                <a16:creationId xmlns:a16="http://schemas.microsoft.com/office/drawing/2014/main" id="{AC76D70A-BFB7-4636-B206-B2A692E5395B}"/>
              </a:ext>
            </a:extLst>
          </p:cNvPr>
          <p:cNvGrpSpPr>
            <a:grpSpLocks/>
          </p:cNvGrpSpPr>
          <p:nvPr/>
        </p:nvGrpSpPr>
        <p:grpSpPr bwMode="auto">
          <a:xfrm>
            <a:off x="9343562" y="4119250"/>
            <a:ext cx="298450" cy="298450"/>
            <a:chOff x="3696" y="2597"/>
            <a:chExt cx="188" cy="188"/>
          </a:xfrm>
        </p:grpSpPr>
        <p:sp>
          <p:nvSpPr>
            <p:cNvPr id="34" name="Arc 36">
              <a:extLst>
                <a:ext uri="{FF2B5EF4-FFF2-40B4-BE49-F238E27FC236}">
                  <a16:creationId xmlns:a16="http://schemas.microsoft.com/office/drawing/2014/main" id="{D6FB1804-F468-4693-ABB1-9FEA8FC1F4F2}"/>
                </a:ext>
              </a:extLst>
            </p:cNvPr>
            <p:cNvSpPr>
              <a:spLocks/>
            </p:cNvSpPr>
            <p:nvPr/>
          </p:nvSpPr>
          <p:spPr bwMode="auto">
            <a:xfrm>
              <a:off x="3792"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5" name="Arc 37">
              <a:extLst>
                <a:ext uri="{FF2B5EF4-FFF2-40B4-BE49-F238E27FC236}">
                  <a16:creationId xmlns:a16="http://schemas.microsoft.com/office/drawing/2014/main" id="{D51475CE-6450-4F0F-885F-FDA8084DE63A}"/>
                </a:ext>
              </a:extLst>
            </p:cNvPr>
            <p:cNvSpPr>
              <a:spLocks/>
            </p:cNvSpPr>
            <p:nvPr/>
          </p:nvSpPr>
          <p:spPr bwMode="auto">
            <a:xfrm rot="5400000">
              <a:off x="3792" y="269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6" name="Arc 38">
              <a:extLst>
                <a:ext uri="{FF2B5EF4-FFF2-40B4-BE49-F238E27FC236}">
                  <a16:creationId xmlns:a16="http://schemas.microsoft.com/office/drawing/2014/main" id="{D624D3AE-5AF9-46D9-A708-184B5475E21A}"/>
                </a:ext>
              </a:extLst>
            </p:cNvPr>
            <p:cNvSpPr>
              <a:spLocks/>
            </p:cNvSpPr>
            <p:nvPr/>
          </p:nvSpPr>
          <p:spPr bwMode="auto">
            <a:xfrm rot="16200000">
              <a:off x="3696"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7" name="Group 39">
            <a:extLst>
              <a:ext uri="{FF2B5EF4-FFF2-40B4-BE49-F238E27FC236}">
                <a16:creationId xmlns:a16="http://schemas.microsoft.com/office/drawing/2014/main" id="{3F979619-6BFD-416E-994D-461936C70478}"/>
              </a:ext>
            </a:extLst>
          </p:cNvPr>
          <p:cNvGrpSpPr>
            <a:grpSpLocks/>
          </p:cNvGrpSpPr>
          <p:nvPr/>
        </p:nvGrpSpPr>
        <p:grpSpPr bwMode="auto">
          <a:xfrm>
            <a:off x="9495962" y="3509650"/>
            <a:ext cx="298450" cy="298450"/>
            <a:chOff x="3792" y="2213"/>
            <a:chExt cx="188" cy="188"/>
          </a:xfrm>
        </p:grpSpPr>
        <p:sp>
          <p:nvSpPr>
            <p:cNvPr id="38" name="Arc 40">
              <a:extLst>
                <a:ext uri="{FF2B5EF4-FFF2-40B4-BE49-F238E27FC236}">
                  <a16:creationId xmlns:a16="http://schemas.microsoft.com/office/drawing/2014/main" id="{10C58C43-6ED0-404C-BBA8-13AABDCCBA39}"/>
                </a:ext>
              </a:extLst>
            </p:cNvPr>
            <p:cNvSpPr>
              <a:spLocks/>
            </p:cNvSpPr>
            <p:nvPr/>
          </p:nvSpPr>
          <p:spPr bwMode="auto">
            <a:xfrm>
              <a:off x="3888"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9" name="Arc 41">
              <a:extLst>
                <a:ext uri="{FF2B5EF4-FFF2-40B4-BE49-F238E27FC236}">
                  <a16:creationId xmlns:a16="http://schemas.microsoft.com/office/drawing/2014/main" id="{9532C425-2035-4EB6-99BD-34545621D369}"/>
                </a:ext>
              </a:extLst>
            </p:cNvPr>
            <p:cNvSpPr>
              <a:spLocks/>
            </p:cNvSpPr>
            <p:nvPr/>
          </p:nvSpPr>
          <p:spPr bwMode="auto">
            <a:xfrm rot="5400000">
              <a:off x="3888" y="230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0" name="Arc 42">
              <a:extLst>
                <a:ext uri="{FF2B5EF4-FFF2-40B4-BE49-F238E27FC236}">
                  <a16:creationId xmlns:a16="http://schemas.microsoft.com/office/drawing/2014/main" id="{1375132E-CDB2-4392-8CF9-5AB5F49A047D}"/>
                </a:ext>
              </a:extLst>
            </p:cNvPr>
            <p:cNvSpPr>
              <a:spLocks/>
            </p:cNvSpPr>
            <p:nvPr/>
          </p:nvSpPr>
          <p:spPr bwMode="auto">
            <a:xfrm rot="16200000">
              <a:off x="3792"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1" name="Group 43">
            <a:extLst>
              <a:ext uri="{FF2B5EF4-FFF2-40B4-BE49-F238E27FC236}">
                <a16:creationId xmlns:a16="http://schemas.microsoft.com/office/drawing/2014/main" id="{E0F52109-AA6C-4A28-B41A-731E14EE128C}"/>
              </a:ext>
            </a:extLst>
          </p:cNvPr>
          <p:cNvGrpSpPr>
            <a:grpSpLocks/>
          </p:cNvGrpSpPr>
          <p:nvPr/>
        </p:nvGrpSpPr>
        <p:grpSpPr bwMode="auto">
          <a:xfrm>
            <a:off x="9648362" y="2900050"/>
            <a:ext cx="298450" cy="298450"/>
            <a:chOff x="3888" y="1829"/>
            <a:chExt cx="188" cy="188"/>
          </a:xfrm>
        </p:grpSpPr>
        <p:sp>
          <p:nvSpPr>
            <p:cNvPr id="42" name="Arc 44">
              <a:extLst>
                <a:ext uri="{FF2B5EF4-FFF2-40B4-BE49-F238E27FC236}">
                  <a16:creationId xmlns:a16="http://schemas.microsoft.com/office/drawing/2014/main" id="{CF6E1596-1274-4CE6-95F8-78A99D4DE408}"/>
                </a:ext>
              </a:extLst>
            </p:cNvPr>
            <p:cNvSpPr>
              <a:spLocks/>
            </p:cNvSpPr>
            <p:nvPr/>
          </p:nvSpPr>
          <p:spPr bwMode="auto">
            <a:xfrm>
              <a:off x="3984"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3" name="Arc 45">
              <a:extLst>
                <a:ext uri="{FF2B5EF4-FFF2-40B4-BE49-F238E27FC236}">
                  <a16:creationId xmlns:a16="http://schemas.microsoft.com/office/drawing/2014/main" id="{4A5F67D8-644E-4632-BE00-821E720FD8E0}"/>
                </a:ext>
              </a:extLst>
            </p:cNvPr>
            <p:cNvSpPr>
              <a:spLocks/>
            </p:cNvSpPr>
            <p:nvPr/>
          </p:nvSpPr>
          <p:spPr bwMode="auto">
            <a:xfrm rot="5400000">
              <a:off x="3984" y="192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4" name="Arc 46">
              <a:extLst>
                <a:ext uri="{FF2B5EF4-FFF2-40B4-BE49-F238E27FC236}">
                  <a16:creationId xmlns:a16="http://schemas.microsoft.com/office/drawing/2014/main" id="{6DDC4AEA-2516-4973-9586-9A617264B6A5}"/>
                </a:ext>
              </a:extLst>
            </p:cNvPr>
            <p:cNvSpPr>
              <a:spLocks/>
            </p:cNvSpPr>
            <p:nvPr/>
          </p:nvSpPr>
          <p:spPr bwMode="auto">
            <a:xfrm rot="16200000">
              <a:off x="3888"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5" name="Group 47">
            <a:extLst>
              <a:ext uri="{FF2B5EF4-FFF2-40B4-BE49-F238E27FC236}">
                <a16:creationId xmlns:a16="http://schemas.microsoft.com/office/drawing/2014/main" id="{0513F143-AD09-4046-A4AC-EB9DDA95B702}"/>
              </a:ext>
            </a:extLst>
          </p:cNvPr>
          <p:cNvGrpSpPr>
            <a:grpSpLocks/>
          </p:cNvGrpSpPr>
          <p:nvPr/>
        </p:nvGrpSpPr>
        <p:grpSpPr bwMode="auto">
          <a:xfrm>
            <a:off x="9800762" y="2290450"/>
            <a:ext cx="298450" cy="298450"/>
            <a:chOff x="3984" y="1445"/>
            <a:chExt cx="188" cy="188"/>
          </a:xfrm>
        </p:grpSpPr>
        <p:sp>
          <p:nvSpPr>
            <p:cNvPr id="46" name="Arc 48">
              <a:extLst>
                <a:ext uri="{FF2B5EF4-FFF2-40B4-BE49-F238E27FC236}">
                  <a16:creationId xmlns:a16="http://schemas.microsoft.com/office/drawing/2014/main" id="{BEA30204-C3EC-4A67-8517-6C5FCAB7F0E7}"/>
                </a:ext>
              </a:extLst>
            </p:cNvPr>
            <p:cNvSpPr>
              <a:spLocks/>
            </p:cNvSpPr>
            <p:nvPr/>
          </p:nvSpPr>
          <p:spPr bwMode="auto">
            <a:xfrm>
              <a:off x="4080"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7" name="Arc 49">
              <a:extLst>
                <a:ext uri="{FF2B5EF4-FFF2-40B4-BE49-F238E27FC236}">
                  <a16:creationId xmlns:a16="http://schemas.microsoft.com/office/drawing/2014/main" id="{EF818734-8DD4-4106-8A3A-C5C9C24E11DC}"/>
                </a:ext>
              </a:extLst>
            </p:cNvPr>
            <p:cNvSpPr>
              <a:spLocks/>
            </p:cNvSpPr>
            <p:nvPr/>
          </p:nvSpPr>
          <p:spPr bwMode="auto">
            <a:xfrm rot="5400000">
              <a:off x="4080" y="154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8" name="Arc 50">
              <a:extLst>
                <a:ext uri="{FF2B5EF4-FFF2-40B4-BE49-F238E27FC236}">
                  <a16:creationId xmlns:a16="http://schemas.microsoft.com/office/drawing/2014/main" id="{5205A38C-864C-4F37-847D-954E31BF45C5}"/>
                </a:ext>
              </a:extLst>
            </p:cNvPr>
            <p:cNvSpPr>
              <a:spLocks/>
            </p:cNvSpPr>
            <p:nvPr/>
          </p:nvSpPr>
          <p:spPr bwMode="auto">
            <a:xfrm rot="16200000">
              <a:off x="3984"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9" name="Group 51">
            <a:extLst>
              <a:ext uri="{FF2B5EF4-FFF2-40B4-BE49-F238E27FC236}">
                <a16:creationId xmlns:a16="http://schemas.microsoft.com/office/drawing/2014/main" id="{37066CDA-1717-4392-B90C-41DC1143FF7D}"/>
              </a:ext>
            </a:extLst>
          </p:cNvPr>
          <p:cNvGrpSpPr>
            <a:grpSpLocks/>
          </p:cNvGrpSpPr>
          <p:nvPr/>
        </p:nvGrpSpPr>
        <p:grpSpPr bwMode="auto">
          <a:xfrm>
            <a:off x="9953162" y="1680850"/>
            <a:ext cx="298450" cy="298450"/>
            <a:chOff x="4080" y="1061"/>
            <a:chExt cx="188" cy="188"/>
          </a:xfrm>
        </p:grpSpPr>
        <p:sp>
          <p:nvSpPr>
            <p:cNvPr id="50" name="Arc 52">
              <a:extLst>
                <a:ext uri="{FF2B5EF4-FFF2-40B4-BE49-F238E27FC236}">
                  <a16:creationId xmlns:a16="http://schemas.microsoft.com/office/drawing/2014/main" id="{FDACD0A3-FCC1-493C-84F3-7C9420D993A9}"/>
                </a:ext>
              </a:extLst>
            </p:cNvPr>
            <p:cNvSpPr>
              <a:spLocks/>
            </p:cNvSpPr>
            <p:nvPr/>
          </p:nvSpPr>
          <p:spPr bwMode="auto">
            <a:xfrm>
              <a:off x="4176"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51" name="Arc 53">
              <a:extLst>
                <a:ext uri="{FF2B5EF4-FFF2-40B4-BE49-F238E27FC236}">
                  <a16:creationId xmlns:a16="http://schemas.microsoft.com/office/drawing/2014/main" id="{545AA3A5-27A6-48CD-ACA5-1827E96E326A}"/>
                </a:ext>
              </a:extLst>
            </p:cNvPr>
            <p:cNvSpPr>
              <a:spLocks/>
            </p:cNvSpPr>
            <p:nvPr/>
          </p:nvSpPr>
          <p:spPr bwMode="auto">
            <a:xfrm rot="5400000">
              <a:off x="4176" y="115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52" name="Arc 54">
              <a:extLst>
                <a:ext uri="{FF2B5EF4-FFF2-40B4-BE49-F238E27FC236}">
                  <a16:creationId xmlns:a16="http://schemas.microsoft.com/office/drawing/2014/main" id="{ED1A4D47-9DDC-4D83-A93C-A6F6EB7DFB10}"/>
                </a:ext>
              </a:extLst>
            </p:cNvPr>
            <p:cNvSpPr>
              <a:spLocks/>
            </p:cNvSpPr>
            <p:nvPr/>
          </p:nvSpPr>
          <p:spPr bwMode="auto">
            <a:xfrm rot="16200000">
              <a:off x="4080"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53" name="Group 55">
            <a:extLst>
              <a:ext uri="{FF2B5EF4-FFF2-40B4-BE49-F238E27FC236}">
                <a16:creationId xmlns:a16="http://schemas.microsoft.com/office/drawing/2014/main" id="{0A09DC29-E1E6-48B8-9E48-6A1B56ABA4FC}"/>
              </a:ext>
            </a:extLst>
          </p:cNvPr>
          <p:cNvGrpSpPr>
            <a:grpSpLocks/>
          </p:cNvGrpSpPr>
          <p:nvPr/>
        </p:nvGrpSpPr>
        <p:grpSpPr bwMode="auto">
          <a:xfrm>
            <a:off x="7675099" y="1757050"/>
            <a:ext cx="1060450" cy="3346450"/>
            <a:chOff x="2645" y="1109"/>
            <a:chExt cx="668" cy="2108"/>
          </a:xfrm>
        </p:grpSpPr>
        <p:grpSp>
          <p:nvGrpSpPr>
            <p:cNvPr id="54" name="Group 56">
              <a:extLst>
                <a:ext uri="{FF2B5EF4-FFF2-40B4-BE49-F238E27FC236}">
                  <a16:creationId xmlns:a16="http://schemas.microsoft.com/office/drawing/2014/main" id="{0B4FA4A4-F743-46BF-8490-3CA432B22DF4}"/>
                </a:ext>
              </a:extLst>
            </p:cNvPr>
            <p:cNvGrpSpPr>
              <a:grpSpLocks/>
            </p:cNvGrpSpPr>
            <p:nvPr/>
          </p:nvGrpSpPr>
          <p:grpSpPr bwMode="auto">
            <a:xfrm>
              <a:off x="3125" y="3029"/>
              <a:ext cx="188" cy="188"/>
              <a:chOff x="3125" y="3029"/>
              <a:chExt cx="188" cy="188"/>
            </a:xfrm>
          </p:grpSpPr>
          <p:sp>
            <p:nvSpPr>
              <p:cNvPr id="75" name="Arc 57">
                <a:extLst>
                  <a:ext uri="{FF2B5EF4-FFF2-40B4-BE49-F238E27FC236}">
                    <a16:creationId xmlns:a16="http://schemas.microsoft.com/office/drawing/2014/main" id="{DD3B71B3-B0BA-4BB2-99B1-D7BD564F3203}"/>
                  </a:ext>
                </a:extLst>
              </p:cNvPr>
              <p:cNvSpPr>
                <a:spLocks/>
              </p:cNvSpPr>
              <p:nvPr/>
            </p:nvSpPr>
            <p:spPr bwMode="auto">
              <a:xfrm>
                <a:off x="3125"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6" name="Arc 58">
                <a:extLst>
                  <a:ext uri="{FF2B5EF4-FFF2-40B4-BE49-F238E27FC236}">
                    <a16:creationId xmlns:a16="http://schemas.microsoft.com/office/drawing/2014/main" id="{27074C46-0058-4EA8-BC34-EECCA8505B15}"/>
                  </a:ext>
                </a:extLst>
              </p:cNvPr>
              <p:cNvSpPr>
                <a:spLocks/>
              </p:cNvSpPr>
              <p:nvPr/>
            </p:nvSpPr>
            <p:spPr bwMode="auto">
              <a:xfrm rot="16200000">
                <a:off x="3125" y="312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7" name="Arc 59">
                <a:extLst>
                  <a:ext uri="{FF2B5EF4-FFF2-40B4-BE49-F238E27FC236}">
                    <a16:creationId xmlns:a16="http://schemas.microsoft.com/office/drawing/2014/main" id="{BBA1B65A-07EA-47A8-A5B6-C9207CA5D164}"/>
                  </a:ext>
                </a:extLst>
              </p:cNvPr>
              <p:cNvSpPr>
                <a:spLocks/>
              </p:cNvSpPr>
              <p:nvPr/>
            </p:nvSpPr>
            <p:spPr bwMode="auto">
              <a:xfrm rot="5400000">
                <a:off x="3221"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5" name="Group 60">
              <a:extLst>
                <a:ext uri="{FF2B5EF4-FFF2-40B4-BE49-F238E27FC236}">
                  <a16:creationId xmlns:a16="http://schemas.microsoft.com/office/drawing/2014/main" id="{8A6C163B-44A2-48EE-8510-E34B657237A9}"/>
                </a:ext>
              </a:extLst>
            </p:cNvPr>
            <p:cNvGrpSpPr>
              <a:grpSpLocks/>
            </p:cNvGrpSpPr>
            <p:nvPr/>
          </p:nvGrpSpPr>
          <p:grpSpPr bwMode="auto">
            <a:xfrm>
              <a:off x="3029" y="2645"/>
              <a:ext cx="188" cy="188"/>
              <a:chOff x="3029" y="2645"/>
              <a:chExt cx="188" cy="188"/>
            </a:xfrm>
          </p:grpSpPr>
          <p:sp>
            <p:nvSpPr>
              <p:cNvPr id="72" name="Arc 61">
                <a:extLst>
                  <a:ext uri="{FF2B5EF4-FFF2-40B4-BE49-F238E27FC236}">
                    <a16:creationId xmlns:a16="http://schemas.microsoft.com/office/drawing/2014/main" id="{DEB0C57E-D421-44CB-9858-7F2459DB7650}"/>
                  </a:ext>
                </a:extLst>
              </p:cNvPr>
              <p:cNvSpPr>
                <a:spLocks/>
              </p:cNvSpPr>
              <p:nvPr/>
            </p:nvSpPr>
            <p:spPr bwMode="auto">
              <a:xfrm>
                <a:off x="3029"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3" name="Arc 62">
                <a:extLst>
                  <a:ext uri="{FF2B5EF4-FFF2-40B4-BE49-F238E27FC236}">
                    <a16:creationId xmlns:a16="http://schemas.microsoft.com/office/drawing/2014/main" id="{C7FA7EDB-E009-4363-ADFE-5FEC45A0A2F2}"/>
                  </a:ext>
                </a:extLst>
              </p:cNvPr>
              <p:cNvSpPr>
                <a:spLocks/>
              </p:cNvSpPr>
              <p:nvPr/>
            </p:nvSpPr>
            <p:spPr bwMode="auto">
              <a:xfrm rot="16200000">
                <a:off x="3029" y="274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4" name="Arc 63">
                <a:extLst>
                  <a:ext uri="{FF2B5EF4-FFF2-40B4-BE49-F238E27FC236}">
                    <a16:creationId xmlns:a16="http://schemas.microsoft.com/office/drawing/2014/main" id="{63D812AA-CEA0-44E0-ADD8-DB8AE0B4E185}"/>
                  </a:ext>
                </a:extLst>
              </p:cNvPr>
              <p:cNvSpPr>
                <a:spLocks/>
              </p:cNvSpPr>
              <p:nvPr/>
            </p:nvSpPr>
            <p:spPr bwMode="auto">
              <a:xfrm rot="5400000">
                <a:off x="3125"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6" name="Group 64">
              <a:extLst>
                <a:ext uri="{FF2B5EF4-FFF2-40B4-BE49-F238E27FC236}">
                  <a16:creationId xmlns:a16="http://schemas.microsoft.com/office/drawing/2014/main" id="{5B38EAA1-B3AF-41E7-BB39-A8EF453115C9}"/>
                </a:ext>
              </a:extLst>
            </p:cNvPr>
            <p:cNvGrpSpPr>
              <a:grpSpLocks/>
            </p:cNvGrpSpPr>
            <p:nvPr/>
          </p:nvGrpSpPr>
          <p:grpSpPr bwMode="auto">
            <a:xfrm>
              <a:off x="2933" y="2261"/>
              <a:ext cx="188" cy="188"/>
              <a:chOff x="2933" y="2261"/>
              <a:chExt cx="188" cy="188"/>
            </a:xfrm>
          </p:grpSpPr>
          <p:sp>
            <p:nvSpPr>
              <p:cNvPr id="69" name="Arc 65">
                <a:extLst>
                  <a:ext uri="{FF2B5EF4-FFF2-40B4-BE49-F238E27FC236}">
                    <a16:creationId xmlns:a16="http://schemas.microsoft.com/office/drawing/2014/main" id="{76E54B82-80AC-4E94-85E4-F74D98BA37AA}"/>
                  </a:ext>
                </a:extLst>
              </p:cNvPr>
              <p:cNvSpPr>
                <a:spLocks/>
              </p:cNvSpPr>
              <p:nvPr/>
            </p:nvSpPr>
            <p:spPr bwMode="auto">
              <a:xfrm>
                <a:off x="2933"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0" name="Arc 66">
                <a:extLst>
                  <a:ext uri="{FF2B5EF4-FFF2-40B4-BE49-F238E27FC236}">
                    <a16:creationId xmlns:a16="http://schemas.microsoft.com/office/drawing/2014/main" id="{75545010-A679-4DAE-811B-D980043F2769}"/>
                  </a:ext>
                </a:extLst>
              </p:cNvPr>
              <p:cNvSpPr>
                <a:spLocks/>
              </p:cNvSpPr>
              <p:nvPr/>
            </p:nvSpPr>
            <p:spPr bwMode="auto">
              <a:xfrm rot="16200000">
                <a:off x="2933" y="235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1" name="Arc 67">
                <a:extLst>
                  <a:ext uri="{FF2B5EF4-FFF2-40B4-BE49-F238E27FC236}">
                    <a16:creationId xmlns:a16="http://schemas.microsoft.com/office/drawing/2014/main" id="{66FA9BF3-9239-482D-B81A-8A68FB01F47A}"/>
                  </a:ext>
                </a:extLst>
              </p:cNvPr>
              <p:cNvSpPr>
                <a:spLocks/>
              </p:cNvSpPr>
              <p:nvPr/>
            </p:nvSpPr>
            <p:spPr bwMode="auto">
              <a:xfrm rot="5400000">
                <a:off x="3029"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7" name="Group 68">
              <a:extLst>
                <a:ext uri="{FF2B5EF4-FFF2-40B4-BE49-F238E27FC236}">
                  <a16:creationId xmlns:a16="http://schemas.microsoft.com/office/drawing/2014/main" id="{626B359E-9836-4BF6-974C-591F684223EF}"/>
                </a:ext>
              </a:extLst>
            </p:cNvPr>
            <p:cNvGrpSpPr>
              <a:grpSpLocks/>
            </p:cNvGrpSpPr>
            <p:nvPr/>
          </p:nvGrpSpPr>
          <p:grpSpPr bwMode="auto">
            <a:xfrm>
              <a:off x="2837" y="1877"/>
              <a:ext cx="188" cy="188"/>
              <a:chOff x="2837" y="1877"/>
              <a:chExt cx="188" cy="188"/>
            </a:xfrm>
          </p:grpSpPr>
          <p:sp>
            <p:nvSpPr>
              <p:cNvPr id="66" name="Arc 69">
                <a:extLst>
                  <a:ext uri="{FF2B5EF4-FFF2-40B4-BE49-F238E27FC236}">
                    <a16:creationId xmlns:a16="http://schemas.microsoft.com/office/drawing/2014/main" id="{F8B36BFB-2544-4F8C-B3FF-C3EA9BA53CC5}"/>
                  </a:ext>
                </a:extLst>
              </p:cNvPr>
              <p:cNvSpPr>
                <a:spLocks/>
              </p:cNvSpPr>
              <p:nvPr/>
            </p:nvSpPr>
            <p:spPr bwMode="auto">
              <a:xfrm>
                <a:off x="2837"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7" name="Arc 70">
                <a:extLst>
                  <a:ext uri="{FF2B5EF4-FFF2-40B4-BE49-F238E27FC236}">
                    <a16:creationId xmlns:a16="http://schemas.microsoft.com/office/drawing/2014/main" id="{5C44E266-0D4D-4C62-B24B-22F50BE84770}"/>
                  </a:ext>
                </a:extLst>
              </p:cNvPr>
              <p:cNvSpPr>
                <a:spLocks/>
              </p:cNvSpPr>
              <p:nvPr/>
            </p:nvSpPr>
            <p:spPr bwMode="auto">
              <a:xfrm rot="16200000">
                <a:off x="2837" y="197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8" name="Arc 71">
                <a:extLst>
                  <a:ext uri="{FF2B5EF4-FFF2-40B4-BE49-F238E27FC236}">
                    <a16:creationId xmlns:a16="http://schemas.microsoft.com/office/drawing/2014/main" id="{E9801DD7-174D-4993-946B-AE2242E160FE}"/>
                  </a:ext>
                </a:extLst>
              </p:cNvPr>
              <p:cNvSpPr>
                <a:spLocks/>
              </p:cNvSpPr>
              <p:nvPr/>
            </p:nvSpPr>
            <p:spPr bwMode="auto">
              <a:xfrm rot="5400000">
                <a:off x="2933"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8" name="Group 72">
              <a:extLst>
                <a:ext uri="{FF2B5EF4-FFF2-40B4-BE49-F238E27FC236}">
                  <a16:creationId xmlns:a16="http://schemas.microsoft.com/office/drawing/2014/main" id="{7EBD7AF7-CA06-4A44-A839-964C344852B0}"/>
                </a:ext>
              </a:extLst>
            </p:cNvPr>
            <p:cNvGrpSpPr>
              <a:grpSpLocks/>
            </p:cNvGrpSpPr>
            <p:nvPr/>
          </p:nvGrpSpPr>
          <p:grpSpPr bwMode="auto">
            <a:xfrm>
              <a:off x="2741" y="1493"/>
              <a:ext cx="188" cy="188"/>
              <a:chOff x="2741" y="1493"/>
              <a:chExt cx="188" cy="188"/>
            </a:xfrm>
          </p:grpSpPr>
          <p:sp>
            <p:nvSpPr>
              <p:cNvPr id="63" name="Arc 73">
                <a:extLst>
                  <a:ext uri="{FF2B5EF4-FFF2-40B4-BE49-F238E27FC236}">
                    <a16:creationId xmlns:a16="http://schemas.microsoft.com/office/drawing/2014/main" id="{EDC9DA49-8A6A-43FB-BDED-9B91A1D80768}"/>
                  </a:ext>
                </a:extLst>
              </p:cNvPr>
              <p:cNvSpPr>
                <a:spLocks/>
              </p:cNvSpPr>
              <p:nvPr/>
            </p:nvSpPr>
            <p:spPr bwMode="auto">
              <a:xfrm>
                <a:off x="2741"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4" name="Arc 74">
                <a:extLst>
                  <a:ext uri="{FF2B5EF4-FFF2-40B4-BE49-F238E27FC236}">
                    <a16:creationId xmlns:a16="http://schemas.microsoft.com/office/drawing/2014/main" id="{359DAE27-5A32-4CEF-B128-1F32EF76AA0B}"/>
                  </a:ext>
                </a:extLst>
              </p:cNvPr>
              <p:cNvSpPr>
                <a:spLocks/>
              </p:cNvSpPr>
              <p:nvPr/>
            </p:nvSpPr>
            <p:spPr bwMode="auto">
              <a:xfrm rot="16200000">
                <a:off x="2741" y="158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5" name="Arc 75">
                <a:extLst>
                  <a:ext uri="{FF2B5EF4-FFF2-40B4-BE49-F238E27FC236}">
                    <a16:creationId xmlns:a16="http://schemas.microsoft.com/office/drawing/2014/main" id="{D06A89E5-2457-41EA-9375-10E425408575}"/>
                  </a:ext>
                </a:extLst>
              </p:cNvPr>
              <p:cNvSpPr>
                <a:spLocks/>
              </p:cNvSpPr>
              <p:nvPr/>
            </p:nvSpPr>
            <p:spPr bwMode="auto">
              <a:xfrm rot="5400000">
                <a:off x="2837"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9" name="Group 76">
              <a:extLst>
                <a:ext uri="{FF2B5EF4-FFF2-40B4-BE49-F238E27FC236}">
                  <a16:creationId xmlns:a16="http://schemas.microsoft.com/office/drawing/2014/main" id="{4149AA93-6162-4AF6-87E5-E4F73A95315A}"/>
                </a:ext>
              </a:extLst>
            </p:cNvPr>
            <p:cNvGrpSpPr>
              <a:grpSpLocks/>
            </p:cNvGrpSpPr>
            <p:nvPr/>
          </p:nvGrpSpPr>
          <p:grpSpPr bwMode="auto">
            <a:xfrm>
              <a:off x="2645" y="1109"/>
              <a:ext cx="188" cy="188"/>
              <a:chOff x="2645" y="1109"/>
              <a:chExt cx="188" cy="188"/>
            </a:xfrm>
          </p:grpSpPr>
          <p:sp>
            <p:nvSpPr>
              <p:cNvPr id="60" name="Arc 77">
                <a:extLst>
                  <a:ext uri="{FF2B5EF4-FFF2-40B4-BE49-F238E27FC236}">
                    <a16:creationId xmlns:a16="http://schemas.microsoft.com/office/drawing/2014/main" id="{C49417F3-DD07-4ABF-ADF3-4F7BF2F483C6}"/>
                  </a:ext>
                </a:extLst>
              </p:cNvPr>
              <p:cNvSpPr>
                <a:spLocks/>
              </p:cNvSpPr>
              <p:nvPr/>
            </p:nvSpPr>
            <p:spPr bwMode="auto">
              <a:xfrm>
                <a:off x="2645"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1" name="Arc 78">
                <a:extLst>
                  <a:ext uri="{FF2B5EF4-FFF2-40B4-BE49-F238E27FC236}">
                    <a16:creationId xmlns:a16="http://schemas.microsoft.com/office/drawing/2014/main" id="{8C229E65-4223-4682-9932-FF795DD618CA}"/>
                  </a:ext>
                </a:extLst>
              </p:cNvPr>
              <p:cNvSpPr>
                <a:spLocks/>
              </p:cNvSpPr>
              <p:nvPr/>
            </p:nvSpPr>
            <p:spPr bwMode="auto">
              <a:xfrm rot="16200000">
                <a:off x="2645" y="120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2" name="Arc 79">
                <a:extLst>
                  <a:ext uri="{FF2B5EF4-FFF2-40B4-BE49-F238E27FC236}">
                    <a16:creationId xmlns:a16="http://schemas.microsoft.com/office/drawing/2014/main" id="{02A680FD-D976-47A1-BB06-609D2D2291D8}"/>
                  </a:ext>
                </a:extLst>
              </p:cNvPr>
              <p:cNvSpPr>
                <a:spLocks/>
              </p:cNvSpPr>
              <p:nvPr/>
            </p:nvSpPr>
            <p:spPr bwMode="auto">
              <a:xfrm rot="5400000">
                <a:off x="2741"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sp>
        <p:nvSpPr>
          <p:cNvPr id="78" name="Line 80">
            <a:extLst>
              <a:ext uri="{FF2B5EF4-FFF2-40B4-BE49-F238E27FC236}">
                <a16:creationId xmlns:a16="http://schemas.microsoft.com/office/drawing/2014/main" id="{83CA3FBC-81B4-4252-B8A3-BD01D73B27C6}"/>
              </a:ext>
            </a:extLst>
          </p:cNvPr>
          <p:cNvSpPr>
            <a:spLocks noChangeShapeType="1"/>
          </p:cNvSpPr>
          <p:nvPr/>
        </p:nvSpPr>
        <p:spPr bwMode="auto">
          <a:xfrm>
            <a:off x="9121312" y="6092513"/>
            <a:ext cx="1358900" cy="0"/>
          </a:xfrm>
          <a:prstGeom prst="line">
            <a:avLst/>
          </a:prstGeom>
          <a:noFill/>
          <a:ln w="12700">
            <a:solidFill>
              <a:schemeClr val="tx1"/>
            </a:solidFill>
            <a:round/>
            <a:headEnd/>
            <a:tailEnd/>
          </a:ln>
          <a:effectLst/>
        </p:spPr>
        <p:txBody>
          <a:bodyPr wrap="none" anchor="ctr"/>
          <a:lstStyle/>
          <a:p>
            <a:endParaRPr lang="es-CO"/>
          </a:p>
        </p:txBody>
      </p:sp>
      <p:pic>
        <p:nvPicPr>
          <p:cNvPr id="12" name="Picture 11" descr="\documentclass{article}&#10;\usepackage{amsmath}&#10;\pagestyle{empty}&#10;\begin{document}&#10;&#10;&#10;$$W_0$$&#10;&#10;&#10;\end{document}" title="IguanaTex Bitmap Display">
            <a:extLst>
              <a:ext uri="{FF2B5EF4-FFF2-40B4-BE49-F238E27FC236}">
                <a16:creationId xmlns:a16="http://schemas.microsoft.com/office/drawing/2014/main" id="{B8C97A0B-312F-45BE-8495-390CA4082345}"/>
              </a:ext>
            </a:extLst>
          </p:cNvPr>
          <p:cNvPicPr>
            <a:picLocks noChangeAspect="1"/>
          </p:cNvPicPr>
          <p:nvPr>
            <p:custDataLst>
              <p:tags r:id="rId1"/>
            </p:custDataLst>
          </p:nvPr>
        </p:nvPicPr>
        <p:blipFill>
          <a:blip r:embed="rId5"/>
          <a:stretch>
            <a:fillRect/>
          </a:stretch>
        </p:blipFill>
        <p:spPr>
          <a:xfrm>
            <a:off x="9721387" y="6537197"/>
            <a:ext cx="316952" cy="213333"/>
          </a:xfrm>
          <a:prstGeom prst="rect">
            <a:avLst/>
          </a:prstGeom>
        </p:spPr>
      </p:pic>
      <p:pic>
        <p:nvPicPr>
          <p:cNvPr id="90" name="Picture 89" descr="\documentclass{article}&#10;\usepackage{amsmath}&#10;\pagestyle{empty}&#10;\begin{document}&#10;&#10;&#10;$$W_0$$&#10;&#10;&#10;\end{document}" title="IguanaTex Bitmap Display">
            <a:extLst>
              <a:ext uri="{FF2B5EF4-FFF2-40B4-BE49-F238E27FC236}">
                <a16:creationId xmlns:a16="http://schemas.microsoft.com/office/drawing/2014/main" id="{DEB62B19-578B-4BF8-A8F5-8D2111B4D6B5}"/>
              </a:ext>
            </a:extLst>
          </p:cNvPr>
          <p:cNvPicPr>
            <a:picLocks noChangeAspect="1"/>
          </p:cNvPicPr>
          <p:nvPr>
            <p:custDataLst>
              <p:tags r:id="rId2"/>
            </p:custDataLst>
          </p:nvPr>
        </p:nvPicPr>
        <p:blipFill>
          <a:blip r:embed="rId5"/>
          <a:stretch>
            <a:fillRect/>
          </a:stretch>
        </p:blipFill>
        <p:spPr>
          <a:xfrm>
            <a:off x="8791659" y="6292043"/>
            <a:ext cx="316952" cy="213333"/>
          </a:xfrm>
          <a:prstGeom prst="rect">
            <a:avLst/>
          </a:prstGeom>
        </p:spPr>
      </p:pic>
      <p:grpSp>
        <p:nvGrpSpPr>
          <p:cNvPr id="79" name="Group 78">
            <a:extLst>
              <a:ext uri="{FF2B5EF4-FFF2-40B4-BE49-F238E27FC236}">
                <a16:creationId xmlns:a16="http://schemas.microsoft.com/office/drawing/2014/main" id="{727C832D-3FEB-4BC2-81B4-193E81BCF975}"/>
              </a:ext>
            </a:extLst>
          </p:cNvPr>
          <p:cNvGrpSpPr/>
          <p:nvPr/>
        </p:nvGrpSpPr>
        <p:grpSpPr>
          <a:xfrm>
            <a:off x="11107667" y="1462311"/>
            <a:ext cx="1084333" cy="5395689"/>
            <a:chOff x="8059667" y="1462310"/>
            <a:chExt cx="1084333" cy="5395689"/>
          </a:xfrm>
        </p:grpSpPr>
        <p:pic>
          <p:nvPicPr>
            <p:cNvPr id="80" name="Picture 1">
              <a:hlinkClick r:id="rId6"/>
              <a:extLst>
                <a:ext uri="{FF2B5EF4-FFF2-40B4-BE49-F238E27FC236}">
                  <a16:creationId xmlns:a16="http://schemas.microsoft.com/office/drawing/2014/main" id="{81ED7B04-6BD7-4C56-8457-16079E31F3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E3B86155-A22B-43DD-AA4E-3F5B6C774D06}"/>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cxnSp>
        <p:nvCxnSpPr>
          <p:cNvPr id="3" name="Straight Arrow Connector 2">
            <a:extLst>
              <a:ext uri="{FF2B5EF4-FFF2-40B4-BE49-F238E27FC236}">
                <a16:creationId xmlns:a16="http://schemas.microsoft.com/office/drawing/2014/main" id="{61D7DC37-E042-4D20-AB5D-9D4E59907E10}"/>
              </a:ext>
            </a:extLst>
          </p:cNvPr>
          <p:cNvCxnSpPr>
            <a:cxnSpLocks/>
          </p:cNvCxnSpPr>
          <p:nvPr/>
        </p:nvCxnSpPr>
        <p:spPr>
          <a:xfrm flipV="1">
            <a:off x="8960975" y="5845997"/>
            <a:ext cx="3070063" cy="7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7C01900-97F3-4990-A022-58EC84392FFA}"/>
              </a:ext>
            </a:extLst>
          </p:cNvPr>
          <p:cNvCxnSpPr/>
          <p:nvPr/>
        </p:nvCxnSpPr>
        <p:spPr>
          <a:xfrm flipH="1" flipV="1">
            <a:off x="11887200" y="4027178"/>
            <a:ext cx="133564" cy="1061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guaclara.github.io/Textbook/_images/K_baffle_model.png">
            <a:extLst>
              <a:ext uri="{FF2B5EF4-FFF2-40B4-BE49-F238E27FC236}">
                <a16:creationId xmlns:a16="http://schemas.microsoft.com/office/drawing/2014/main" id="{ECE78D1A-2BA2-4D23-8E53-E40D384F8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03" y="1371601"/>
            <a:ext cx="7770394" cy="56004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B15CCB-9483-449C-B76E-9AE46988CD4F}"/>
              </a:ext>
            </a:extLst>
          </p:cNvPr>
          <p:cNvSpPr>
            <a:spLocks noGrp="1"/>
          </p:cNvSpPr>
          <p:nvPr>
            <p:ph type="title"/>
          </p:nvPr>
        </p:nvSpPr>
        <p:spPr/>
        <p:txBody>
          <a:bodyPr/>
          <a:lstStyle/>
          <a:p>
            <a:r>
              <a:rPr lang="es-ES" dirty="0"/>
              <a:t>Pérdida menor por deflectores en serie</a:t>
            </a:r>
            <a:endParaRPr lang="en-US" dirty="0"/>
          </a:p>
        </p:txBody>
      </p:sp>
      <p:sp>
        <p:nvSpPr>
          <p:cNvPr id="7" name="TextBox 6">
            <a:extLst>
              <a:ext uri="{FF2B5EF4-FFF2-40B4-BE49-F238E27FC236}">
                <a16:creationId xmlns:a16="http://schemas.microsoft.com/office/drawing/2014/main" id="{781A6602-EFDD-4D60-918C-F9F1C049DC82}"/>
              </a:ext>
            </a:extLst>
          </p:cNvPr>
          <p:cNvSpPr txBox="1"/>
          <p:nvPr/>
        </p:nvSpPr>
        <p:spPr>
          <a:xfrm>
            <a:off x="4857750" y="4888909"/>
            <a:ext cx="3105151" cy="1384995"/>
          </a:xfrm>
          <a:prstGeom prst="rect">
            <a:avLst/>
          </a:prstGeom>
          <a:noFill/>
        </p:spPr>
        <p:txBody>
          <a:bodyPr wrap="square" rtlCol="0">
            <a:spAutoFit/>
          </a:bodyPr>
          <a:lstStyle/>
          <a:p>
            <a:r>
              <a:rPr lang="es-419"/>
              <a:t>Expansión completa para H/S &gt; 8
</a:t>
            </a:r>
          </a:p>
        </p:txBody>
      </p:sp>
      <p:sp>
        <p:nvSpPr>
          <p:cNvPr id="3" name="TextBox 2">
            <a:extLst>
              <a:ext uri="{FF2B5EF4-FFF2-40B4-BE49-F238E27FC236}">
                <a16:creationId xmlns:a16="http://schemas.microsoft.com/office/drawing/2014/main" id="{82C82312-1257-4FB6-B247-3BF4869F40EE}"/>
              </a:ext>
            </a:extLst>
          </p:cNvPr>
          <p:cNvSpPr txBox="1"/>
          <p:nvPr/>
        </p:nvSpPr>
        <p:spPr>
          <a:xfrm>
            <a:off x="1145048" y="4360866"/>
            <a:ext cx="3994404" cy="2246769"/>
          </a:xfrm>
          <a:prstGeom prst="rect">
            <a:avLst/>
          </a:prstGeom>
          <a:noFill/>
        </p:spPr>
        <p:txBody>
          <a:bodyPr wrap="square" rtlCol="0">
            <a:spAutoFit/>
          </a:bodyPr>
          <a:lstStyle/>
          <a:p>
            <a:r>
              <a:rPr lang="es-ES" dirty="0"/>
              <a:t>El flujo va alrededor </a:t>
            </a:r>
            <a:br>
              <a:rPr lang="es-ES" dirty="0"/>
            </a:br>
            <a:r>
              <a:rPr lang="es-ES" dirty="0"/>
              <a:t>del final del siguiente deflector antes de que se expanda completamente
</a:t>
            </a:r>
            <a:endParaRPr lang="en-US" dirty="0"/>
          </a:p>
        </p:txBody>
      </p:sp>
      <p:sp>
        <p:nvSpPr>
          <p:cNvPr id="5" name="TextBox 4">
            <a:extLst>
              <a:ext uri="{FF2B5EF4-FFF2-40B4-BE49-F238E27FC236}">
                <a16:creationId xmlns:a16="http://schemas.microsoft.com/office/drawing/2014/main" id="{F1083886-70A0-4B6E-9E01-C707DDC9CCC1}"/>
              </a:ext>
            </a:extLst>
          </p:cNvPr>
          <p:cNvSpPr txBox="1"/>
          <p:nvPr/>
        </p:nvSpPr>
        <p:spPr>
          <a:xfrm>
            <a:off x="8412480" y="2432304"/>
            <a:ext cx="3779520" cy="2246769"/>
          </a:xfrm>
          <a:prstGeom prst="rect">
            <a:avLst/>
          </a:prstGeom>
          <a:noFill/>
        </p:spPr>
        <p:txBody>
          <a:bodyPr wrap="square" rtlCol="0">
            <a:spAutoFit/>
          </a:bodyPr>
          <a:lstStyle/>
          <a:p>
            <a:r>
              <a:rPr lang="es-ES" dirty="0"/>
              <a:t>Hasta 2020 diseñamos plantas asumiendo que el chorro se expandió completamente antes de la próxima contracción.</a:t>
            </a:r>
            <a:endParaRPr lang="en-US" dirty="0"/>
          </a:p>
        </p:txBody>
      </p:sp>
      <p:cxnSp>
        <p:nvCxnSpPr>
          <p:cNvPr id="10" name="Straight Arrow Connector 9">
            <a:extLst>
              <a:ext uri="{FF2B5EF4-FFF2-40B4-BE49-F238E27FC236}">
                <a16:creationId xmlns:a16="http://schemas.microsoft.com/office/drawing/2014/main" id="{9A0E9B6F-33F9-48B5-A955-1ABCED8471A6}"/>
              </a:ext>
            </a:extLst>
          </p:cNvPr>
          <p:cNvCxnSpPr>
            <a:stCxn id="5" idx="1"/>
          </p:cNvCxnSpPr>
          <p:nvPr/>
        </p:nvCxnSpPr>
        <p:spPr>
          <a:xfrm flipH="1">
            <a:off x="7196328" y="3555689"/>
            <a:ext cx="1216152" cy="10516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4734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4B62-92E0-4F09-B60F-6E8E7F107BAC}"/>
              </a:ext>
            </a:extLst>
          </p:cNvPr>
          <p:cNvSpPr>
            <a:spLocks noGrp="1"/>
          </p:cNvSpPr>
          <p:nvPr>
            <p:ph type="title"/>
          </p:nvPr>
        </p:nvSpPr>
        <p:spPr/>
        <p:txBody>
          <a:bodyPr/>
          <a:lstStyle/>
          <a:p>
            <a:r>
              <a:rPr lang="es-ES" dirty="0"/>
              <a:t>Se necesita energía para deformar el fluido</a:t>
            </a:r>
            <a:r>
              <a:rPr lang="en-US" dirty="0"/>
              <a:t>!</a:t>
            </a:r>
          </a:p>
        </p:txBody>
      </p:sp>
      <p:sp>
        <p:nvSpPr>
          <p:cNvPr id="6" name="Arrow: Curved Up 5">
            <a:extLst>
              <a:ext uri="{FF2B5EF4-FFF2-40B4-BE49-F238E27FC236}">
                <a16:creationId xmlns:a16="http://schemas.microsoft.com/office/drawing/2014/main" id="{845FE5BA-E6D3-492D-86B8-B59B7B05BD1B}"/>
              </a:ext>
            </a:extLst>
          </p:cNvPr>
          <p:cNvSpPr/>
          <p:nvPr/>
        </p:nvSpPr>
        <p:spPr>
          <a:xfrm>
            <a:off x="1948070" y="1535595"/>
            <a:ext cx="6440556" cy="18288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Down 6">
            <a:extLst>
              <a:ext uri="{FF2B5EF4-FFF2-40B4-BE49-F238E27FC236}">
                <a16:creationId xmlns:a16="http://schemas.microsoft.com/office/drawing/2014/main" id="{038C8A00-D1B6-4DBE-B074-08A4F47D8666}"/>
              </a:ext>
            </a:extLst>
          </p:cNvPr>
          <p:cNvSpPr/>
          <p:nvPr/>
        </p:nvSpPr>
        <p:spPr>
          <a:xfrm flipH="1">
            <a:off x="1948070" y="4800600"/>
            <a:ext cx="6440556" cy="18288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10430965-47F8-4BD6-AED4-83B28C7CF5A0}"/>
              </a:ext>
            </a:extLst>
          </p:cNvPr>
          <p:cNvSpPr/>
          <p:nvPr/>
        </p:nvSpPr>
        <p:spPr>
          <a:xfrm>
            <a:off x="1948071" y="3472483"/>
            <a:ext cx="6440556" cy="120263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2F356252-E722-421D-A785-8B4D6988BED0}"/>
              </a:ext>
            </a:extLst>
          </p:cNvPr>
          <p:cNvSpPr/>
          <p:nvPr/>
        </p:nvSpPr>
        <p:spPr>
          <a:xfrm>
            <a:off x="1779104" y="3472483"/>
            <a:ext cx="6778487" cy="1217541"/>
          </a:xfrm>
          <a:prstGeom prst="parallelogram">
            <a:avLst>
              <a:gd name="adj" fmla="val 2989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9254E7EC-8D4F-48CF-9C1B-6DC2EDFA18A3}"/>
              </a:ext>
            </a:extLst>
          </p:cNvPr>
          <p:cNvSpPr/>
          <p:nvPr/>
        </p:nvSpPr>
        <p:spPr>
          <a:xfrm>
            <a:off x="1562499" y="3472483"/>
            <a:ext cx="7211696" cy="1217541"/>
          </a:xfrm>
          <a:prstGeom prst="parallelogram">
            <a:avLst>
              <a:gd name="adj" fmla="val 6485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41855CB-DC90-4C5B-B379-966E52A4E4A1}"/>
              </a:ext>
            </a:extLst>
          </p:cNvPr>
          <p:cNvSpPr txBox="1"/>
          <p:nvPr/>
        </p:nvSpPr>
        <p:spPr>
          <a:xfrm>
            <a:off x="3993274" y="1926775"/>
            <a:ext cx="2805576" cy="523220"/>
          </a:xfrm>
          <a:prstGeom prst="rect">
            <a:avLst/>
          </a:prstGeom>
          <a:noFill/>
        </p:spPr>
        <p:txBody>
          <a:bodyPr wrap="none" rtlCol="0">
            <a:spAutoFit/>
          </a:bodyPr>
          <a:lstStyle/>
          <a:p>
            <a:r>
              <a:rPr lang="es-419"/>
              <a:t>Pequeño remolino</a:t>
            </a:r>
          </a:p>
        </p:txBody>
      </p:sp>
      <p:sp>
        <p:nvSpPr>
          <p:cNvPr id="3" name="TextBox 2">
            <a:extLst>
              <a:ext uri="{FF2B5EF4-FFF2-40B4-BE49-F238E27FC236}">
                <a16:creationId xmlns:a16="http://schemas.microsoft.com/office/drawing/2014/main" id="{B9CBE338-8830-4D23-B7C6-A9DD70D427BD}"/>
              </a:ext>
            </a:extLst>
          </p:cNvPr>
          <p:cNvSpPr txBox="1"/>
          <p:nvPr/>
        </p:nvSpPr>
        <p:spPr>
          <a:xfrm>
            <a:off x="9175604" y="1559711"/>
            <a:ext cx="2907793" cy="3539430"/>
          </a:xfrm>
          <a:prstGeom prst="rect">
            <a:avLst/>
          </a:prstGeom>
          <a:noFill/>
        </p:spPr>
        <p:txBody>
          <a:bodyPr wrap="square" rtlCol="0">
            <a:spAutoFit/>
          </a:bodyPr>
          <a:lstStyle/>
          <a:p>
            <a:r>
              <a:rPr lang="es-ES" dirty="0"/>
              <a:t>¡Es por eso que el agua necesita disminuir en elevación en un floculador!
Pérdida de cabeza es energía para deformar el fluido</a:t>
            </a:r>
            <a:endParaRPr lang="en-US" dirty="0"/>
          </a:p>
        </p:txBody>
      </p:sp>
    </p:spTree>
    <p:extLst>
      <p:ext uri="{BB962C8B-B14F-4D97-AF65-F5344CB8AC3E}">
        <p14:creationId xmlns:p14="http://schemas.microsoft.com/office/powerpoint/2010/main" val="1024681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Elevaciones del floculador (como si fuera un canal largo)</a:t>
            </a:r>
            <a:endParaRPr lang="en-US" dirty="0"/>
          </a:p>
        </p:txBody>
      </p:sp>
      <p:grpSp>
        <p:nvGrpSpPr>
          <p:cNvPr id="42" name="Group 41"/>
          <p:cNvGrpSpPr/>
          <p:nvPr/>
        </p:nvGrpSpPr>
        <p:grpSpPr>
          <a:xfrm>
            <a:off x="1640477" y="1829026"/>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640478" y="1829026"/>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283571" y="1979777"/>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551331" y="1979777"/>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819091" y="1979777"/>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086851" y="1979777"/>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7587376" y="2578540"/>
            <a:ext cx="4604624" cy="707886"/>
          </a:xfrm>
          <a:prstGeom prst="rect">
            <a:avLst/>
          </a:prstGeom>
          <a:noFill/>
        </p:spPr>
        <p:txBody>
          <a:bodyPr wrap="square" rtlCol="0">
            <a:spAutoFit/>
          </a:bodyPr>
          <a:lstStyle/>
          <a:p>
            <a:r>
              <a:rPr lang="es-ES" sz="2000" dirty="0"/>
              <a:t>Profundidad del agua de la entrada del tanque clarificador</a:t>
            </a:r>
            <a:endParaRPr lang="en-US" sz="2000" dirty="0"/>
          </a:p>
        </p:txBody>
      </p:sp>
      <p:sp>
        <p:nvSpPr>
          <p:cNvPr id="45" name="TextBox 44"/>
          <p:cNvSpPr txBox="1"/>
          <p:nvPr/>
        </p:nvSpPr>
        <p:spPr>
          <a:xfrm>
            <a:off x="7723925" y="2204201"/>
            <a:ext cx="3526928" cy="707886"/>
          </a:xfrm>
          <a:prstGeom prst="rect">
            <a:avLst/>
          </a:prstGeom>
          <a:noFill/>
        </p:spPr>
        <p:txBody>
          <a:bodyPr wrap="none" rtlCol="0">
            <a:spAutoFit/>
          </a:bodyPr>
          <a:lstStyle/>
          <a:p>
            <a:r>
              <a:rPr lang="es-ES" sz="2000" dirty="0"/>
              <a:t>Pérdida de cabeza del floculador
</a:t>
            </a:r>
            <a:endParaRPr lang="en-US" sz="2000" dirty="0"/>
          </a:p>
        </p:txBody>
      </p:sp>
      <p:sp>
        <p:nvSpPr>
          <p:cNvPr id="46" name="Right Brace 45"/>
          <p:cNvSpPr/>
          <p:nvPr/>
        </p:nvSpPr>
        <p:spPr>
          <a:xfrm>
            <a:off x="7495472" y="1829026"/>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7714764" y="1755448"/>
            <a:ext cx="1494320" cy="400110"/>
          </a:xfrm>
          <a:prstGeom prst="rect">
            <a:avLst/>
          </a:prstGeom>
          <a:noFill/>
        </p:spPr>
        <p:txBody>
          <a:bodyPr wrap="none" rtlCol="0">
            <a:spAutoFit/>
          </a:bodyPr>
          <a:lstStyle/>
          <a:p>
            <a:r>
              <a:rPr lang="es-419" sz="2000"/>
              <a:t>Francobordo</a:t>
            </a:r>
          </a:p>
        </p:txBody>
      </p:sp>
      <p:sp>
        <p:nvSpPr>
          <p:cNvPr id="48" name="Right Brace 47"/>
          <p:cNvSpPr/>
          <p:nvPr/>
        </p:nvSpPr>
        <p:spPr>
          <a:xfrm>
            <a:off x="7489547" y="2094621"/>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7508185" y="2788643"/>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756422" y="4372483"/>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3687116" y="4496395"/>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316747" y="4284944"/>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extBox 63"/>
          <p:cNvSpPr txBox="1"/>
          <p:nvPr/>
        </p:nvSpPr>
        <p:spPr>
          <a:xfrm>
            <a:off x="3397617" y="5974606"/>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3694210" y="5480410"/>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4013305" y="2930869"/>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8508495" y="3941528"/>
            <a:ext cx="3011393" cy="1938992"/>
          </a:xfrm>
          <a:prstGeom prst="rect">
            <a:avLst/>
          </a:prstGeom>
          <a:noFill/>
        </p:spPr>
        <p:txBody>
          <a:bodyPr wrap="square" rtlCol="0">
            <a:spAutoFit/>
          </a:bodyPr>
          <a:lstStyle/>
          <a:p>
            <a:r>
              <a:rPr lang="es-ES" sz="2000" dirty="0"/>
              <a:t>Ignoramos el triángulo de líquido causado por la pérdida de cabeza al calcular el tiempo de residencia
</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2C41C-F24E-483B-80EB-93021CC32AD5}"/>
              </a:ext>
            </a:extLst>
          </p:cNvPr>
          <p:cNvSpPr>
            <a:spLocks noGrp="1"/>
          </p:cNvSpPr>
          <p:nvPr>
            <p:ph type="title"/>
          </p:nvPr>
        </p:nvSpPr>
        <p:spPr/>
        <p:txBody>
          <a:bodyPr/>
          <a:lstStyle/>
          <a:p>
            <a:r>
              <a:rPr lang="es-419"/>
              <a:t>Reflexiones</a:t>
            </a:r>
          </a:p>
        </p:txBody>
      </p:sp>
      <p:sp>
        <p:nvSpPr>
          <p:cNvPr id="4" name="Content Placeholder 3">
            <a:extLst>
              <a:ext uri="{FF2B5EF4-FFF2-40B4-BE49-F238E27FC236}">
                <a16:creationId xmlns:a16="http://schemas.microsoft.com/office/drawing/2014/main" id="{74B24A1E-19D0-4F0C-A245-A273E4F684CA}"/>
              </a:ext>
            </a:extLst>
          </p:cNvPr>
          <p:cNvSpPr>
            <a:spLocks noGrp="1"/>
          </p:cNvSpPr>
          <p:nvPr>
            <p:ph idx="1"/>
          </p:nvPr>
        </p:nvSpPr>
        <p:spPr>
          <a:xfrm>
            <a:off x="457200" y="1600200"/>
            <a:ext cx="5109736" cy="4525963"/>
          </a:xfrm>
        </p:spPr>
        <p:txBody>
          <a:bodyPr/>
          <a:lstStyle/>
          <a:p>
            <a:r>
              <a:rPr lang="es-ES" dirty="0"/>
              <a:t>¿Dónde se contrae el flujo en un floculador?</a:t>
            </a:r>
          </a:p>
          <a:p>
            <a:pPr lvl="1"/>
            <a:r>
              <a:rPr lang="en-US" dirty="0"/>
              <a:t>A</a:t>
            </a:r>
          </a:p>
          <a:p>
            <a:pPr lvl="1"/>
            <a:r>
              <a:rPr lang="en-US" dirty="0"/>
              <a:t>B</a:t>
            </a:r>
          </a:p>
          <a:p>
            <a:r>
              <a:rPr lang="es-ES" dirty="0"/>
              <a:t>¿Por qué la planta Gracias se desbordó en el extremo aguas arriba de los floculadores?</a:t>
            </a:r>
          </a:p>
          <a:p>
            <a:r>
              <a:rPr lang="es-ES" dirty="0"/>
              <a:t>Que pasa cuando el agua es más fría?</a:t>
            </a:r>
            <a:endParaRPr lang="en-US" dirty="0"/>
          </a:p>
        </p:txBody>
      </p:sp>
      <p:grpSp>
        <p:nvGrpSpPr>
          <p:cNvPr id="25" name="Group 24">
            <a:extLst>
              <a:ext uri="{FF2B5EF4-FFF2-40B4-BE49-F238E27FC236}">
                <a16:creationId xmlns:a16="http://schemas.microsoft.com/office/drawing/2014/main" id="{2986E0A1-E3F6-477D-B7B7-F34FD0522A9C}"/>
              </a:ext>
            </a:extLst>
          </p:cNvPr>
          <p:cNvGrpSpPr/>
          <p:nvPr/>
        </p:nvGrpSpPr>
        <p:grpSpPr>
          <a:xfrm>
            <a:off x="6185045" y="1732522"/>
            <a:ext cx="5740921" cy="4622241"/>
            <a:chOff x="1640477" y="1829026"/>
            <a:chExt cx="5740921" cy="4622241"/>
          </a:xfrm>
        </p:grpSpPr>
        <p:grpSp>
          <p:nvGrpSpPr>
            <p:cNvPr id="9" name="Group 8">
              <a:extLst>
                <a:ext uri="{FF2B5EF4-FFF2-40B4-BE49-F238E27FC236}">
                  <a16:creationId xmlns:a16="http://schemas.microsoft.com/office/drawing/2014/main" id="{5146670A-A46E-43DD-BBF1-16EA821872B4}"/>
                </a:ext>
              </a:extLst>
            </p:cNvPr>
            <p:cNvGrpSpPr/>
            <p:nvPr/>
          </p:nvGrpSpPr>
          <p:grpSpPr>
            <a:xfrm>
              <a:off x="1640477" y="1829026"/>
              <a:ext cx="5740921" cy="4622241"/>
              <a:chOff x="703385" y="1818752"/>
              <a:chExt cx="7727182" cy="4622241"/>
            </a:xfrm>
          </p:grpSpPr>
          <p:sp>
            <p:nvSpPr>
              <p:cNvPr id="10" name="Right Triangle 9">
                <a:extLst>
                  <a:ext uri="{FF2B5EF4-FFF2-40B4-BE49-F238E27FC236}">
                    <a16:creationId xmlns:a16="http://schemas.microsoft.com/office/drawing/2014/main" id="{3BDCD1A8-DF8A-45EF-B51A-D240F8B1D9DC}"/>
                  </a:ext>
                </a:extLst>
              </p:cNvPr>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6E7E07-9848-4002-88F2-7F20D2B0DAE5}"/>
                  </a:ext>
                </a:extLst>
              </p:cNvPr>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5">
                <a:extLst>
                  <a:ext uri="{FF2B5EF4-FFF2-40B4-BE49-F238E27FC236}">
                    <a16:creationId xmlns:a16="http://schemas.microsoft.com/office/drawing/2014/main" id="{FD653AC2-07EB-403C-9A92-A772DB0CF8F9}"/>
                  </a:ext>
                </a:extLst>
              </p:cNvPr>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D5AC42CC-066C-4EB9-BEF7-19D116DA4EE5}"/>
                </a:ext>
              </a:extLst>
            </p:cNvPr>
            <p:cNvGrpSpPr/>
            <p:nvPr/>
          </p:nvGrpSpPr>
          <p:grpSpPr>
            <a:xfrm>
              <a:off x="2283571" y="1979777"/>
              <a:ext cx="634720" cy="4454770"/>
              <a:chOff x="1346479" y="1961103"/>
              <a:chExt cx="634720" cy="4454770"/>
            </a:xfrm>
          </p:grpSpPr>
          <p:cxnSp>
            <p:nvCxnSpPr>
              <p:cNvPr id="14" name="Straight Connector 13">
                <a:extLst>
                  <a:ext uri="{FF2B5EF4-FFF2-40B4-BE49-F238E27FC236}">
                    <a16:creationId xmlns:a16="http://schemas.microsoft.com/office/drawing/2014/main" id="{298C0C28-6EFE-4327-ABDF-69F176D811F1}"/>
                  </a:ext>
                </a:extLst>
              </p:cNvPr>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A5C504-80DC-4D61-967F-818FC3659D1D}"/>
                  </a:ext>
                </a:extLst>
              </p:cNvPr>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04925D2-A3D3-43FA-AE81-915D32DDFEEB}"/>
                </a:ext>
              </a:extLst>
            </p:cNvPr>
            <p:cNvGrpSpPr/>
            <p:nvPr/>
          </p:nvGrpSpPr>
          <p:grpSpPr>
            <a:xfrm>
              <a:off x="3551331" y="1979777"/>
              <a:ext cx="634720" cy="4454770"/>
              <a:chOff x="1346479" y="1961103"/>
              <a:chExt cx="634720" cy="4454770"/>
            </a:xfrm>
          </p:grpSpPr>
          <p:cxnSp>
            <p:nvCxnSpPr>
              <p:cNvPr id="17" name="Straight Connector 16">
                <a:extLst>
                  <a:ext uri="{FF2B5EF4-FFF2-40B4-BE49-F238E27FC236}">
                    <a16:creationId xmlns:a16="http://schemas.microsoft.com/office/drawing/2014/main" id="{FBFE5014-EB26-4A69-8923-85E7D30B9546}"/>
                  </a:ext>
                </a:extLst>
              </p:cNvPr>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38714B-4888-47D8-8364-09CEF400442B}"/>
                  </a:ext>
                </a:extLst>
              </p:cNvPr>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15F613F3-513F-42A1-BE17-34480DD74C38}"/>
                </a:ext>
              </a:extLst>
            </p:cNvPr>
            <p:cNvGrpSpPr/>
            <p:nvPr/>
          </p:nvGrpSpPr>
          <p:grpSpPr>
            <a:xfrm>
              <a:off x="4819091" y="1979777"/>
              <a:ext cx="634720" cy="4454770"/>
              <a:chOff x="1346479" y="1961103"/>
              <a:chExt cx="634720" cy="4454770"/>
            </a:xfrm>
          </p:grpSpPr>
          <p:cxnSp>
            <p:nvCxnSpPr>
              <p:cNvPr id="20" name="Straight Connector 19">
                <a:extLst>
                  <a:ext uri="{FF2B5EF4-FFF2-40B4-BE49-F238E27FC236}">
                    <a16:creationId xmlns:a16="http://schemas.microsoft.com/office/drawing/2014/main" id="{BFB57296-9E00-40C6-9F62-90BCFB24FE49}"/>
                  </a:ext>
                </a:extLst>
              </p:cNvPr>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23E446-20B7-4E5C-A407-70C3F91C9D4A}"/>
                  </a:ext>
                </a:extLst>
              </p:cNvPr>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23DE132-E2A8-415D-98DF-00634B0836A6}"/>
                </a:ext>
              </a:extLst>
            </p:cNvPr>
            <p:cNvGrpSpPr/>
            <p:nvPr/>
          </p:nvGrpSpPr>
          <p:grpSpPr>
            <a:xfrm>
              <a:off x="6086851" y="1979777"/>
              <a:ext cx="634720" cy="4454770"/>
              <a:chOff x="1346479" y="1961103"/>
              <a:chExt cx="634720" cy="4454770"/>
            </a:xfrm>
          </p:grpSpPr>
          <p:cxnSp>
            <p:nvCxnSpPr>
              <p:cNvPr id="23" name="Straight Connector 22">
                <a:extLst>
                  <a:ext uri="{FF2B5EF4-FFF2-40B4-BE49-F238E27FC236}">
                    <a16:creationId xmlns:a16="http://schemas.microsoft.com/office/drawing/2014/main" id="{BA45EFB9-E10B-4ABB-96C5-3880089A8871}"/>
                  </a:ext>
                </a:extLst>
              </p:cNvPr>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EE4879-9CD3-4EDE-8714-1E3DC4F45165}"/>
                  </a:ext>
                </a:extLst>
              </p:cNvPr>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A7E5CCB0-EC19-421C-820B-D4189142539D}"/>
              </a:ext>
            </a:extLst>
          </p:cNvPr>
          <p:cNvGrpSpPr/>
          <p:nvPr/>
        </p:nvGrpSpPr>
        <p:grpSpPr>
          <a:xfrm>
            <a:off x="6510528" y="3493008"/>
            <a:ext cx="5108448" cy="1417320"/>
            <a:chOff x="6510528" y="3493008"/>
            <a:chExt cx="5108448" cy="1755648"/>
          </a:xfrm>
        </p:grpSpPr>
        <p:cxnSp>
          <p:nvCxnSpPr>
            <p:cNvPr id="27" name="Straight Arrow Connector 26">
              <a:extLst>
                <a:ext uri="{FF2B5EF4-FFF2-40B4-BE49-F238E27FC236}">
                  <a16:creationId xmlns:a16="http://schemas.microsoft.com/office/drawing/2014/main" id="{FDA4D4D3-38CA-4C25-BC64-7C623B842A28}"/>
                </a:ext>
              </a:extLst>
            </p:cNvPr>
            <p:cNvCxnSpPr/>
            <p:nvPr/>
          </p:nvCxnSpPr>
          <p:spPr>
            <a:xfrm>
              <a:off x="6510528" y="3493008"/>
              <a:ext cx="0" cy="1755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63CCC4-DDD7-4867-A72C-AF5DA8E64764}"/>
                </a:ext>
              </a:extLst>
            </p:cNvPr>
            <p:cNvCxnSpPr/>
            <p:nvPr/>
          </p:nvCxnSpPr>
          <p:spPr>
            <a:xfrm>
              <a:off x="7787640" y="3493008"/>
              <a:ext cx="0" cy="1755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2EDE386-CE4F-461D-AB5A-C578CF32CF92}"/>
                </a:ext>
              </a:extLst>
            </p:cNvPr>
            <p:cNvCxnSpPr/>
            <p:nvPr/>
          </p:nvCxnSpPr>
          <p:spPr>
            <a:xfrm>
              <a:off x="9064752" y="3493008"/>
              <a:ext cx="0" cy="1755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9CBD6CF-1317-4846-98CE-C8EE44FC227A}"/>
                </a:ext>
              </a:extLst>
            </p:cNvPr>
            <p:cNvCxnSpPr/>
            <p:nvPr/>
          </p:nvCxnSpPr>
          <p:spPr>
            <a:xfrm>
              <a:off x="10341864" y="3493008"/>
              <a:ext cx="0" cy="1755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6233C78-0197-4E08-A33B-57C5F186D933}"/>
                </a:ext>
              </a:extLst>
            </p:cNvPr>
            <p:cNvCxnSpPr/>
            <p:nvPr/>
          </p:nvCxnSpPr>
          <p:spPr>
            <a:xfrm>
              <a:off x="11618976" y="3493008"/>
              <a:ext cx="0" cy="1755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A5B22F1-B5A6-4A3E-92A5-BAFEBA8BDC6C}"/>
              </a:ext>
            </a:extLst>
          </p:cNvPr>
          <p:cNvGrpSpPr/>
          <p:nvPr/>
        </p:nvGrpSpPr>
        <p:grpSpPr>
          <a:xfrm>
            <a:off x="7127662" y="3493008"/>
            <a:ext cx="3831336" cy="1417320"/>
            <a:chOff x="7127662" y="3493008"/>
            <a:chExt cx="3831336" cy="1417320"/>
          </a:xfrm>
        </p:grpSpPr>
        <p:cxnSp>
          <p:nvCxnSpPr>
            <p:cNvPr id="34" name="Straight Arrow Connector 33">
              <a:extLst>
                <a:ext uri="{FF2B5EF4-FFF2-40B4-BE49-F238E27FC236}">
                  <a16:creationId xmlns:a16="http://schemas.microsoft.com/office/drawing/2014/main" id="{970DF86C-19B8-4A3C-8E19-1A2613BF7258}"/>
                </a:ext>
              </a:extLst>
            </p:cNvPr>
            <p:cNvCxnSpPr>
              <a:cxnSpLocks/>
            </p:cNvCxnSpPr>
            <p:nvPr/>
          </p:nvCxnSpPr>
          <p:spPr>
            <a:xfrm flipV="1">
              <a:off x="7127662" y="3493008"/>
              <a:ext cx="0" cy="1417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5890015-14AA-4AAD-B07F-1976E213ECFD}"/>
                </a:ext>
              </a:extLst>
            </p:cNvPr>
            <p:cNvCxnSpPr/>
            <p:nvPr/>
          </p:nvCxnSpPr>
          <p:spPr>
            <a:xfrm flipV="1">
              <a:off x="8404774" y="3493008"/>
              <a:ext cx="0" cy="1417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E06630-C059-48AB-B8A6-72E089099279}"/>
                </a:ext>
              </a:extLst>
            </p:cNvPr>
            <p:cNvCxnSpPr/>
            <p:nvPr/>
          </p:nvCxnSpPr>
          <p:spPr>
            <a:xfrm flipV="1">
              <a:off x="9681886" y="3493008"/>
              <a:ext cx="0" cy="1417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68558AE-5906-49F2-9D8A-802859E8BEE9}"/>
                </a:ext>
              </a:extLst>
            </p:cNvPr>
            <p:cNvCxnSpPr/>
            <p:nvPr/>
          </p:nvCxnSpPr>
          <p:spPr>
            <a:xfrm flipV="1">
              <a:off x="10958998" y="3493008"/>
              <a:ext cx="0" cy="1417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48713560-4B71-43C0-8240-3874432112F1}"/>
              </a:ext>
            </a:extLst>
          </p:cNvPr>
          <p:cNvSpPr txBox="1"/>
          <p:nvPr/>
        </p:nvSpPr>
        <p:spPr>
          <a:xfrm>
            <a:off x="6282298" y="5206897"/>
            <a:ext cx="444352" cy="523220"/>
          </a:xfrm>
          <a:prstGeom prst="rect">
            <a:avLst/>
          </a:prstGeom>
          <a:noFill/>
        </p:spPr>
        <p:txBody>
          <a:bodyPr wrap="none" rtlCol="0">
            <a:spAutoFit/>
          </a:bodyPr>
          <a:lstStyle/>
          <a:p>
            <a:r>
              <a:rPr lang="en-US" dirty="0"/>
              <a:t>A</a:t>
            </a:r>
          </a:p>
        </p:txBody>
      </p:sp>
      <p:sp>
        <p:nvSpPr>
          <p:cNvPr id="42" name="TextBox 41">
            <a:extLst>
              <a:ext uri="{FF2B5EF4-FFF2-40B4-BE49-F238E27FC236}">
                <a16:creationId xmlns:a16="http://schemas.microsoft.com/office/drawing/2014/main" id="{15FDAB74-7735-402A-875B-56B72D28057A}"/>
              </a:ext>
            </a:extLst>
          </p:cNvPr>
          <p:cNvSpPr txBox="1"/>
          <p:nvPr/>
        </p:nvSpPr>
        <p:spPr>
          <a:xfrm>
            <a:off x="6959206" y="5211545"/>
            <a:ext cx="423514" cy="523220"/>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040392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FD55-97B9-4CED-8176-E43C3AB5EFE1}"/>
              </a:ext>
            </a:extLst>
          </p:cNvPr>
          <p:cNvSpPr>
            <a:spLocks noGrp="1"/>
          </p:cNvSpPr>
          <p:nvPr>
            <p:ph type="title"/>
          </p:nvPr>
        </p:nvSpPr>
        <p:spPr/>
        <p:txBody>
          <a:bodyPr/>
          <a:lstStyle/>
          <a:p>
            <a:r>
              <a:rPr lang="es-419" dirty="0"/>
              <a:t>Ahora vamos a explorar lo que esta pasando al nivel de las partículas</a:t>
            </a:r>
          </a:p>
        </p:txBody>
      </p:sp>
      <p:sp>
        <p:nvSpPr>
          <p:cNvPr id="3" name="Content Placeholder 2">
            <a:extLst>
              <a:ext uri="{FF2B5EF4-FFF2-40B4-BE49-F238E27FC236}">
                <a16:creationId xmlns:a16="http://schemas.microsoft.com/office/drawing/2014/main" id="{E487C7AD-5AAD-4C4C-B3A4-C3469D795523}"/>
              </a:ext>
            </a:extLst>
          </p:cNvPr>
          <p:cNvSpPr>
            <a:spLocks noGrp="1"/>
          </p:cNvSpPr>
          <p:nvPr>
            <p:ph idx="1"/>
          </p:nvPr>
        </p:nvSpPr>
        <p:spPr/>
        <p:txBody>
          <a:bodyPr/>
          <a:lstStyle/>
          <a:p>
            <a:endParaRPr lang="es-419" dirty="0"/>
          </a:p>
        </p:txBody>
      </p:sp>
    </p:spTree>
    <p:extLst>
      <p:ext uri="{BB962C8B-B14F-4D97-AF65-F5344CB8AC3E}">
        <p14:creationId xmlns:p14="http://schemas.microsoft.com/office/powerpoint/2010/main" val="18888459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3">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s-ES" dirty="0"/>
              <a:t>El cabello humano mide 50 </a:t>
            </a:r>
            <a:r>
              <a:rPr lang="es-ES" dirty="0">
                <a:latin typeface="Symbol" panose="05050102010706020507" pitchFamily="18" charset="2"/>
              </a:rPr>
              <a:t>m</a:t>
            </a:r>
            <a:r>
              <a:rPr lang="es-ES" dirty="0"/>
              <a:t>m de diámetro
</a:t>
            </a:r>
            <a:endParaRPr lang="en-US" dirty="0"/>
          </a:p>
        </p:txBody>
      </p:sp>
      <p:sp>
        <p:nvSpPr>
          <p:cNvPr id="8" name="Flowchart: Magnetic Disk 7"/>
          <p:cNvSpPr/>
          <p:nvPr/>
        </p:nvSpPr>
        <p:spPr>
          <a:xfrm>
            <a:off x="7140485" y="227076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7533455" y="477882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03" t="11768" r="30242" b="14771"/>
          <a:stretch/>
        </p:blipFill>
        <p:spPr bwMode="auto">
          <a:xfrm>
            <a:off x="7519320" y="351064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529502" y="2057671"/>
            <a:ext cx="1079142" cy="523220"/>
          </a:xfrm>
          <a:prstGeom prst="rect">
            <a:avLst/>
          </a:prstGeom>
          <a:noFill/>
        </p:spPr>
        <p:txBody>
          <a:bodyPr wrap="none" rtlCol="0">
            <a:spAutoFit/>
          </a:bodyPr>
          <a:lstStyle/>
          <a:p>
            <a:r>
              <a:rPr lang="en-US" dirty="0" err="1"/>
              <a:t>arcilla</a:t>
            </a:r>
            <a:endParaRPr lang="en-US" dirty="0"/>
          </a:p>
        </p:txBody>
      </p:sp>
      <p:sp>
        <p:nvSpPr>
          <p:cNvPr id="16" name="TextBox 15"/>
          <p:cNvSpPr txBox="1"/>
          <p:nvPr/>
        </p:nvSpPr>
        <p:spPr>
          <a:xfrm>
            <a:off x="8168096" y="3276871"/>
            <a:ext cx="2600392" cy="523220"/>
          </a:xfrm>
          <a:prstGeom prst="rect">
            <a:avLst/>
          </a:prstGeom>
          <a:noFill/>
        </p:spPr>
        <p:txBody>
          <a:bodyPr wrap="none" rtlCol="0">
            <a:spAutoFit/>
          </a:bodyPr>
          <a:lstStyle/>
          <a:p>
            <a:r>
              <a:rPr lang="en-US" dirty="0" err="1"/>
              <a:t>célula</a:t>
            </a:r>
            <a:r>
              <a:rPr lang="en-US" dirty="0"/>
              <a:t> </a:t>
            </a:r>
            <a:r>
              <a:rPr lang="en-US" dirty="0" err="1"/>
              <a:t>bacteriana</a:t>
            </a:r>
            <a:endParaRPr lang="en-US" dirty="0"/>
          </a:p>
        </p:txBody>
      </p:sp>
      <p:sp>
        <p:nvSpPr>
          <p:cNvPr id="10" name="TextBox 9"/>
          <p:cNvSpPr txBox="1"/>
          <p:nvPr/>
        </p:nvSpPr>
        <p:spPr>
          <a:xfrm>
            <a:off x="8126186" y="4301774"/>
            <a:ext cx="3900770" cy="523220"/>
          </a:xfrm>
          <a:prstGeom prst="rect">
            <a:avLst/>
          </a:prstGeom>
          <a:noFill/>
        </p:spPr>
        <p:txBody>
          <a:bodyPr wrap="square" rtlCol="0">
            <a:spAutoFit/>
          </a:bodyPr>
          <a:lstStyle/>
          <a:p>
            <a:r>
              <a:rPr lang="en-US" dirty="0" err="1"/>
              <a:t>Nanopartícula</a:t>
            </a:r>
            <a:r>
              <a:rPr lang="en-US" dirty="0"/>
              <a:t> </a:t>
            </a:r>
            <a:r>
              <a:rPr lang="en-US" dirty="0" err="1"/>
              <a:t>coagulante</a:t>
            </a:r>
            <a:endParaRPr lang="en-US" dirty="0"/>
          </a:p>
        </p:txBody>
      </p:sp>
      <p:cxnSp>
        <p:nvCxnSpPr>
          <p:cNvPr id="4" name="Straight Arrow Connector 3"/>
          <p:cNvCxnSpPr>
            <a:cxnSpLocks/>
            <a:stCxn id="10" idx="1"/>
          </p:cNvCxnSpPr>
          <p:nvPr/>
        </p:nvCxnSpPr>
        <p:spPr>
          <a:xfrm flipH="1">
            <a:off x="7563080" y="4563384"/>
            <a:ext cx="563106" cy="215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Tamaños de unas pocas partículas
</a:t>
            </a:r>
            <a:endParaRPr lang="en-US" dirty="0"/>
          </a:p>
        </p:txBody>
      </p:sp>
      <p:sp>
        <p:nvSpPr>
          <p:cNvPr id="6" name="TextBox 5"/>
          <p:cNvSpPr txBox="1"/>
          <p:nvPr/>
        </p:nvSpPr>
        <p:spPr>
          <a:xfrm>
            <a:off x="547602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547602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1843251" y="142159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431494" y="1289414"/>
              <a:ext cx="1125629" cy="523220"/>
            </a:xfrm>
            <a:prstGeom prst="rect">
              <a:avLst/>
            </a:prstGeom>
            <a:noFill/>
          </p:spPr>
          <p:txBody>
            <a:bodyPr wrap="none" rtlCol="0">
              <a:spAutoFit/>
            </a:bodyPr>
            <a:lstStyle/>
            <a:p>
              <a:pPr algn="ctr"/>
              <a:r>
                <a:rPr lang="en-US" dirty="0" err="1">
                  <a:latin typeface="Helvetica" panose="020B0604020202020204" pitchFamily="34" charset="0"/>
                  <a:cs typeface="Helvetica" panose="020B0604020202020204" pitchFamily="34" charset="0"/>
                </a:rPr>
                <a:t>arcilla</a:t>
              </a:r>
              <a:endParaRPr lang="en-US" dirty="0">
                <a:latin typeface="Helvetica" panose="020B0604020202020204" pitchFamily="34" charset="0"/>
                <a:cs typeface="Helvetica" panose="020B0604020202020204" pitchFamily="34" charset="0"/>
              </a:endParaRPr>
            </a:p>
          </p:txBody>
        </p:sp>
      </p:grpSp>
      <p:grpSp>
        <p:nvGrpSpPr>
          <p:cNvPr id="17" name="Group 16"/>
          <p:cNvGrpSpPr/>
          <p:nvPr/>
        </p:nvGrpSpPr>
        <p:grpSpPr>
          <a:xfrm>
            <a:off x="1379230" y="4469667"/>
            <a:ext cx="4285147" cy="954107"/>
            <a:chOff x="-78313" y="3969696"/>
            <a:chExt cx="4285147" cy="954107"/>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8313" y="3969696"/>
              <a:ext cx="4285147" cy="954107"/>
            </a:xfrm>
            <a:prstGeom prst="rect">
              <a:avLst/>
            </a:prstGeom>
            <a:noFill/>
          </p:spPr>
          <p:txBody>
            <a:bodyPr wrap="none" rtlCol="0">
              <a:spAutoFit/>
            </a:bodyPr>
            <a:lstStyle/>
            <a:p>
              <a:pPr algn="ctr"/>
              <a:r>
                <a:rPr lang="en-US" dirty="0" err="1"/>
                <a:t>Nanopartícula</a:t>
              </a:r>
              <a:r>
                <a:rPr lang="en-US" dirty="0"/>
                <a:t> de </a:t>
              </a:r>
              <a:r>
                <a:rPr lang="en-US" dirty="0" err="1"/>
                <a:t>coagulante</a:t>
              </a:r>
              <a:r>
                <a:rPr lang="en-US" dirty="0"/>
                <a:t>
</a:t>
              </a:r>
            </a:p>
          </p:txBody>
        </p:sp>
      </p:grpSp>
      <p:grpSp>
        <p:nvGrpSpPr>
          <p:cNvPr id="8" name="Group 7"/>
          <p:cNvGrpSpPr/>
          <p:nvPr/>
        </p:nvGrpSpPr>
        <p:grpSpPr>
          <a:xfrm>
            <a:off x="2739377" y="3252920"/>
            <a:ext cx="1645002" cy="929027"/>
            <a:chOff x="1281834" y="2967369"/>
            <a:chExt cx="1645002"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281834" y="2967369"/>
              <a:ext cx="1645002" cy="523220"/>
            </a:xfrm>
            <a:prstGeom prst="rect">
              <a:avLst/>
            </a:prstGeom>
            <a:noFill/>
          </p:spPr>
          <p:txBody>
            <a:bodyPr wrap="none" rtlCol="0">
              <a:spAutoFit/>
            </a:bodyPr>
            <a:lstStyle/>
            <a:p>
              <a:pPr algn="ctr"/>
              <a:r>
                <a:rPr lang="en-US" dirty="0" err="1">
                  <a:latin typeface="Helvetica" panose="020B0604020202020204" pitchFamily="34" charset="0"/>
                  <a:cs typeface="Helvetica" panose="020B0604020202020204" pitchFamily="34" charset="0"/>
                </a:rPr>
                <a:t>bacterias</a:t>
              </a:r>
              <a:endParaRPr lang="en-US" dirty="0">
                <a:latin typeface="Helvetica" panose="020B0604020202020204" pitchFamily="34" charset="0"/>
                <a:cs typeface="Helvetica" panose="020B0604020202020204" pitchFamily="34" charset="0"/>
              </a:endParaRPr>
            </a:p>
          </p:txBody>
        </p:sp>
      </p:grpSp>
      <p:sp>
        <p:nvSpPr>
          <p:cNvPr id="14" name="TextBox 13"/>
          <p:cNvSpPr txBox="1"/>
          <p:nvPr/>
        </p:nvSpPr>
        <p:spPr>
          <a:xfrm>
            <a:off x="547602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547602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2165036" y="5366983"/>
            <a:ext cx="2545096" cy="1384995"/>
            <a:chOff x="707493" y="4939380"/>
            <a:chExt cx="2545096" cy="1384995"/>
          </a:xfrm>
        </p:grpSpPr>
        <p:sp>
          <p:nvSpPr>
            <p:cNvPr id="12" name="TextBox 11"/>
            <p:cNvSpPr txBox="1"/>
            <p:nvPr/>
          </p:nvSpPr>
          <p:spPr>
            <a:xfrm>
              <a:off x="707493" y="4939380"/>
              <a:ext cx="2545096" cy="1384995"/>
            </a:xfrm>
            <a:prstGeom prst="rect">
              <a:avLst/>
            </a:prstGeom>
            <a:noFill/>
          </p:spPr>
          <p:txBody>
            <a:bodyPr wrap="square" rtlCol="0">
              <a:spAutoFit/>
            </a:bodyPr>
            <a:lstStyle/>
            <a:p>
              <a:pPr algn="ctr"/>
              <a:r>
                <a:rPr lang="en-US" dirty="0"/>
                <a:t>Materia </a:t>
              </a:r>
              <a:r>
                <a:rPr lang="en-US" dirty="0" err="1"/>
                <a:t>orgánica</a:t>
              </a:r>
              <a:r>
                <a:rPr lang="en-US" dirty="0"/>
                <a:t> natural
</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¡Más colisiones resultan en apego cuando agregamos más coagulante!</a:t>
            </a:r>
            <a:endParaRPr lang="en-US" dirty="0"/>
          </a:p>
        </p:txBody>
      </p:sp>
      <p:sp>
        <p:nvSpPr>
          <p:cNvPr id="4" name="Text Placeholder 3"/>
          <p:cNvSpPr>
            <a:spLocks noGrp="1"/>
          </p:cNvSpPr>
          <p:nvPr>
            <p:ph idx="1"/>
          </p:nvPr>
        </p:nvSpPr>
        <p:spPr>
          <a:xfrm>
            <a:off x="457200" y="1600200"/>
            <a:ext cx="6682904" cy="4525963"/>
          </a:xfrm>
        </p:spPr>
        <p:txBody>
          <a:bodyPr/>
          <a:lstStyle/>
          <a:p>
            <a:r>
              <a:rPr lang="es-ES" dirty="0"/>
              <a:t>Cuando una plaqueta de arcilla entra en contacto con otra plaqueta de arcilla, se pegarán si y solo si hay una superficie de nanopartículas coagulantes limpias en el punto de contacto.</a:t>
            </a:r>
            <a:endParaRPr lang="en-US" dirty="0"/>
          </a:p>
        </p:txBody>
      </p:sp>
      <p:sp>
        <p:nvSpPr>
          <p:cNvPr id="6" name="Flowchart: Magnetic Disk 5"/>
          <p:cNvSpPr/>
          <p:nvPr/>
        </p:nvSpPr>
        <p:spPr>
          <a:xfrm>
            <a:off x="7941356" y="31394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9137824" y="2667000"/>
            <a:ext cx="824265" cy="523220"/>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8640437" y="3244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8792837" y="33972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8945237" y="33104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10293390" y="3336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9939353" y="3235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9585316" y="33456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9231279" y="32026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8877242" y="36645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8523205" y="41264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8169168" y="36176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9812743" y="38966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0232430" y="36973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10652117" y="38216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9482155" y="37067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312193" y="38592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10827967" y="35192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8912417" y="39811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9979218" y="34442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10539582" y="34137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11099946" y="37068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9747104" y="39999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8717819" y="39272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10445802" y="38546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9275840" y="35427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8105878" y="35404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err="1"/>
              <a:t>Visión</a:t>
            </a:r>
            <a:r>
              <a:rPr lang="en-US" dirty="0"/>
              <a:t> general</a:t>
            </a:r>
          </a:p>
        </p:txBody>
      </p:sp>
      <p:sp>
        <p:nvSpPr>
          <p:cNvPr id="32771" name="Rectangle 3"/>
          <p:cNvSpPr>
            <a:spLocks noGrp="1" noChangeArrowheads="1"/>
          </p:cNvSpPr>
          <p:nvPr>
            <p:ph idx="1"/>
          </p:nvPr>
        </p:nvSpPr>
        <p:spPr/>
        <p:txBody>
          <a:bodyPr/>
          <a:lstStyle/>
          <a:p>
            <a:r>
              <a:rPr lang="es-ES" sz="1800" dirty="0"/>
              <a:t>Objetivo de la floculación: no quedan partículas primarias que no se hayan combinado con otras partículas primarias
Colisiones por deformación del fluido
Cómo deformamos el fluido
	Expansiones de flujo
	Turbulencia (remolinos grandes, remolinos más pequeños, remolinos pequeños)
Viscosidad (aquí es donde se deforma el fluido)
Si la viscosidad aumenta (agua fría) el fluido se deforma menos 
La floculación es más lenta cuando el agua está más fría
¿Cómo conseguimos que las partículas colisionen y se adhieran?
Agregar coagulante (nanopartículas que son pegajosas)
Deformar el líquido
Las colisiones ocurren más rápido cuando las partículas están más juntas (a mayor turbidez)
Sugiere que las partículas primarias deben adherirse a los flóculos cuando la turbidez es alta y, por lo tanto, el agua clarificada debe ser aún más limpia cuando el agua cruda es más turbia.
No es lo que observamos
¡Visión! Las partículas primarias no pueden adherirse a los flóculos!!!
</a:t>
            </a:r>
            <a:endParaRPr lang="en-US" sz="1800" dirty="0"/>
          </a:p>
          <a:p>
            <a:endParaRPr lang="en-US" sz="1800" dirty="0"/>
          </a:p>
          <a:p>
            <a:endParaRPr lang="en-US" sz="1800" dirty="0"/>
          </a:p>
          <a:p>
            <a:endParaRPr lang="en-US" sz="18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A3CF5-FD8C-40E0-9070-6FFDF8269F0E}"/>
              </a:ext>
            </a:extLst>
          </p:cNvPr>
          <p:cNvSpPr>
            <a:spLocks noGrp="1"/>
          </p:cNvSpPr>
          <p:nvPr>
            <p:ph type="title"/>
          </p:nvPr>
        </p:nvSpPr>
        <p:spPr/>
        <p:txBody>
          <a:bodyPr/>
          <a:lstStyle/>
          <a:p>
            <a:r>
              <a:rPr lang="es-ES" dirty="0"/>
              <a:t>Las colisiones son más frecuentes cuando la concentración de partículas primarias es mayor</a:t>
            </a:r>
            <a:endParaRPr lang="en-US" dirty="0"/>
          </a:p>
        </p:txBody>
      </p:sp>
      <p:sp>
        <p:nvSpPr>
          <p:cNvPr id="3" name="Content Placeholder 2">
            <a:extLst>
              <a:ext uri="{FF2B5EF4-FFF2-40B4-BE49-F238E27FC236}">
                <a16:creationId xmlns:a16="http://schemas.microsoft.com/office/drawing/2014/main" id="{B29D123B-3789-435B-A874-945FEC780EA2}"/>
              </a:ext>
            </a:extLst>
          </p:cNvPr>
          <p:cNvSpPr>
            <a:spLocks noGrp="1"/>
          </p:cNvSpPr>
          <p:nvPr>
            <p:ph idx="1"/>
          </p:nvPr>
        </p:nvSpPr>
        <p:spPr>
          <a:xfrm>
            <a:off x="457200" y="1600200"/>
            <a:ext cx="11452578" cy="4525963"/>
          </a:xfrm>
        </p:spPr>
        <p:txBody>
          <a:bodyPr/>
          <a:lstStyle/>
          <a:p>
            <a:r>
              <a:rPr lang="es-ES" dirty="0"/>
              <a:t>¡Más accidentes en carreteras </a:t>
            </a:r>
            <a:br>
              <a:rPr lang="es-ES" dirty="0"/>
            </a:br>
            <a:r>
              <a:rPr lang="es-ES" dirty="0"/>
              <a:t>concurridas!
Sugiere que las partículas primarias </a:t>
            </a:r>
            <a:br>
              <a:rPr lang="es-ES" dirty="0"/>
            </a:br>
            <a:r>
              <a:rPr lang="es-ES" dirty="0"/>
              <a:t>deberían tener muchas </a:t>
            </a:r>
            <a:br>
              <a:rPr lang="es-ES" dirty="0"/>
            </a:br>
            <a:r>
              <a:rPr lang="es-ES" dirty="0"/>
              <a:t>oportunidades de colisionar con los </a:t>
            </a:r>
            <a:br>
              <a:rPr lang="es-ES" dirty="0"/>
            </a:br>
            <a:r>
              <a:rPr lang="es-ES" dirty="0"/>
              <a:t>flóculos cuando la turbidez es alta y, por lo tanto, el agua clarificada debería ser aún más limpia cuando el agua cruda es más turbia.
No es lo que observamos
Las partículas primarias no pueden adherirse a los flóculos!!!</a:t>
            </a:r>
            <a:endParaRPr lang="en-US" dirty="0"/>
          </a:p>
        </p:txBody>
      </p:sp>
      <p:pic>
        <p:nvPicPr>
          <p:cNvPr id="2050" name="Picture 2" descr="Why do traffic jams sometimes form for no reason? - Vox">
            <a:extLst>
              <a:ext uri="{FF2B5EF4-FFF2-40B4-BE49-F238E27FC236}">
                <a16:creationId xmlns:a16="http://schemas.microsoft.com/office/drawing/2014/main" id="{D0130EB8-F300-4ECF-8441-7B0C294A3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6715" y="1692985"/>
            <a:ext cx="4425793" cy="2478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2192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621" y="274637"/>
            <a:ext cx="10202779" cy="1143000"/>
          </a:xfrm>
        </p:spPr>
        <p:txBody>
          <a:bodyPr>
            <a:noAutofit/>
          </a:bodyPr>
          <a:lstStyle/>
          <a:p>
            <a:r>
              <a:rPr lang="es-ES" sz="3733" dirty="0"/>
              <a:t>La partícula primaria no puede colisionar con un flóculo grande en cizalladura uniforme
</a:t>
            </a:r>
            <a:endParaRPr lang="en-US" sz="3733" dirty="0"/>
          </a:p>
        </p:txBody>
      </p:sp>
      <p:sp>
        <p:nvSpPr>
          <p:cNvPr id="7" name="Content Placeholder 6"/>
          <p:cNvSpPr>
            <a:spLocks noGrp="1"/>
          </p:cNvSpPr>
          <p:nvPr>
            <p:ph idx="1"/>
          </p:nvPr>
        </p:nvSpPr>
        <p:spPr>
          <a:xfrm>
            <a:off x="838201" y="1563095"/>
            <a:ext cx="5146707" cy="4613869"/>
          </a:xfrm>
        </p:spPr>
        <p:txBody>
          <a:bodyPr>
            <a:noAutofit/>
          </a:bodyPr>
          <a:lstStyle/>
          <a:p>
            <a:r>
              <a:rPr lang="es-ES" dirty="0"/>
              <a:t>El espesor de la capa límite viscosa aumenta con el diámetro del flóculos</a:t>
            </a:r>
            <a:endParaRPr lang="en-US" dirty="0"/>
          </a:p>
          <a:p>
            <a:endParaRPr lang="en-US" dirty="0"/>
          </a:p>
          <a:p>
            <a:endParaRPr lang="en-US" dirty="0"/>
          </a:p>
          <a:p>
            <a:r>
              <a:rPr lang="es-ES" dirty="0"/>
              <a:t>Solo flóculos de tamaño similar pueden extenderse por el fluido que gira con el flóculo</a:t>
            </a:r>
            <a:endParaRPr lang="en-US" dirty="0"/>
          </a:p>
        </p:txBody>
      </p:sp>
      <p:sp>
        <p:nvSpPr>
          <p:cNvPr id="5" name="Oval 4"/>
          <p:cNvSpPr/>
          <p:nvPr/>
        </p:nvSpPr>
        <p:spPr>
          <a:xfrm flipH="1">
            <a:off x="2890968" y="3838163"/>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7" name="Group 26">
            <a:extLst>
              <a:ext uri="{FF2B5EF4-FFF2-40B4-BE49-F238E27FC236}">
                <a16:creationId xmlns:a16="http://schemas.microsoft.com/office/drawing/2014/main" id="{2AB1C3A2-5180-4EF8-8D18-B5247FC14317}"/>
              </a:ext>
            </a:extLst>
          </p:cNvPr>
          <p:cNvGrpSpPr/>
          <p:nvPr/>
        </p:nvGrpSpPr>
        <p:grpSpPr>
          <a:xfrm>
            <a:off x="7306928" y="1738812"/>
            <a:ext cx="3933662" cy="4726340"/>
            <a:chOff x="5818157" y="2811981"/>
            <a:chExt cx="2694663" cy="3200401"/>
          </a:xfrm>
        </p:grpSpPr>
        <p:grpSp>
          <p:nvGrpSpPr>
            <p:cNvPr id="28" name="Group 27">
              <a:extLst>
                <a:ext uri="{FF2B5EF4-FFF2-40B4-BE49-F238E27FC236}">
                  <a16:creationId xmlns:a16="http://schemas.microsoft.com/office/drawing/2014/main" id="{997E6EA4-3182-41E9-AF9E-110E52B3B3AE}"/>
                </a:ext>
              </a:extLst>
            </p:cNvPr>
            <p:cNvGrpSpPr/>
            <p:nvPr/>
          </p:nvGrpSpPr>
          <p:grpSpPr>
            <a:xfrm>
              <a:off x="7165489" y="2811981"/>
              <a:ext cx="1347331" cy="1341930"/>
              <a:chOff x="7165489" y="2811981"/>
              <a:chExt cx="1347331" cy="1341930"/>
            </a:xfrm>
          </p:grpSpPr>
          <p:cxnSp>
            <p:nvCxnSpPr>
              <p:cNvPr id="40" name="Straight Arrow Connector 39">
                <a:extLst>
                  <a:ext uri="{FF2B5EF4-FFF2-40B4-BE49-F238E27FC236}">
                    <a16:creationId xmlns:a16="http://schemas.microsoft.com/office/drawing/2014/main" id="{0A107E79-0E98-43CA-B7BD-B39411488B65}"/>
                  </a:ext>
                </a:extLst>
              </p:cNvPr>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C71CBB8-D68C-44D0-9AF5-7B216CE17CF4}"/>
                  </a:ext>
                </a:extLst>
              </p:cNvPr>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6C48B2-EFE4-4400-B76A-593C848974F9}"/>
                  </a:ext>
                </a:extLst>
              </p:cNvPr>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7F3C1C5-7A3D-4D48-95E6-36AA0F1EF401}"/>
                  </a:ext>
                </a:extLst>
              </p:cNvPr>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DE13C55-3FB3-4D82-94DF-B47350807E4F}"/>
                  </a:ext>
                </a:extLst>
              </p:cNvPr>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A7A43CD-50F3-4D3F-8656-422D6446BEB3}"/>
                  </a:ext>
                </a:extLst>
              </p:cNvPr>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68D1D67-9182-40ED-9870-6DA80F4B7296}"/>
                </a:ext>
              </a:extLst>
            </p:cNvPr>
            <p:cNvGrpSpPr/>
            <p:nvPr/>
          </p:nvGrpSpPr>
          <p:grpSpPr>
            <a:xfrm flipH="1" flipV="1">
              <a:off x="5818157" y="4670452"/>
              <a:ext cx="1347331" cy="1341930"/>
              <a:chOff x="7165489" y="2811981"/>
              <a:chExt cx="1347331" cy="1341930"/>
            </a:xfrm>
          </p:grpSpPr>
          <p:cxnSp>
            <p:nvCxnSpPr>
              <p:cNvPr id="33" name="Straight Arrow Connector 32">
                <a:extLst>
                  <a:ext uri="{FF2B5EF4-FFF2-40B4-BE49-F238E27FC236}">
                    <a16:creationId xmlns:a16="http://schemas.microsoft.com/office/drawing/2014/main" id="{14B5AC95-E0AD-4CDA-8925-47C46298A0F8}"/>
                  </a:ext>
                </a:extLst>
              </p:cNvPr>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D3D634-4C04-42FE-AF95-96EE04476B67}"/>
                  </a:ext>
                </a:extLst>
              </p:cNvPr>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70094AB-5EBD-439E-876A-1A527783DF28}"/>
                  </a:ext>
                </a:extLst>
              </p:cNvPr>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4ADA996-A2B4-4AB3-8021-CEEC014E812A}"/>
                  </a:ext>
                </a:extLst>
              </p:cNvPr>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044F66F-AD6D-46C2-8834-A50C49106408}"/>
                  </a:ext>
                </a:extLst>
              </p:cNvPr>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DA2B499-05EA-4FEC-B330-09768514D3F1}"/>
                  </a:ext>
                </a:extLst>
              </p:cNvPr>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46" name="Oval 45">
            <a:extLst>
              <a:ext uri="{FF2B5EF4-FFF2-40B4-BE49-F238E27FC236}">
                <a16:creationId xmlns:a16="http://schemas.microsoft.com/office/drawing/2014/main" id="{15A10F2F-544E-4FE0-A065-FF7E81C8E843}"/>
              </a:ext>
            </a:extLst>
          </p:cNvPr>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BD00B5F-2B31-488B-949B-242E996B5D97}"/>
              </a:ext>
            </a:extLst>
          </p:cNvPr>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3723AA-9E8C-4461-B1D1-9016F15B8C91}"/>
              </a:ext>
            </a:extLst>
          </p:cNvPr>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938FA751-1FEB-4CEF-B85D-9FFB8D368995}"/>
              </a:ext>
            </a:extLst>
          </p:cNvPr>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50" name="Straight Arrow Connector 49">
            <a:extLst>
              <a:ext uri="{FF2B5EF4-FFF2-40B4-BE49-F238E27FC236}">
                <a16:creationId xmlns:a16="http://schemas.microsoft.com/office/drawing/2014/main" id="{CAEDB529-A401-4D47-AB8B-16D5565E03C8}"/>
              </a:ext>
            </a:extLst>
          </p:cNvPr>
          <p:cNvCxnSpPr>
            <a:endCxn id="48"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grpSp>
        <p:nvGrpSpPr>
          <p:cNvPr id="52" name="Group 51">
            <a:extLst>
              <a:ext uri="{FF2B5EF4-FFF2-40B4-BE49-F238E27FC236}">
                <a16:creationId xmlns:a16="http://schemas.microsoft.com/office/drawing/2014/main" id="{5645BF23-AE2C-4C37-9CF9-EA36158F1E92}"/>
              </a:ext>
            </a:extLst>
          </p:cNvPr>
          <p:cNvGrpSpPr/>
          <p:nvPr/>
        </p:nvGrpSpPr>
        <p:grpSpPr>
          <a:xfrm>
            <a:off x="7982627" y="2723175"/>
            <a:ext cx="2560320" cy="2560320"/>
            <a:chOff x="8546840" y="3098020"/>
            <a:chExt cx="1911645" cy="1702705"/>
          </a:xfrm>
        </p:grpSpPr>
        <p:pic>
          <p:nvPicPr>
            <p:cNvPr id="53" name="Picture 24">
              <a:extLst>
                <a:ext uri="{FF2B5EF4-FFF2-40B4-BE49-F238E27FC236}">
                  <a16:creationId xmlns:a16="http://schemas.microsoft.com/office/drawing/2014/main" id="{EB9BBBAA-7E0B-4422-BA47-A82687EB5736}"/>
                </a:ext>
              </a:extLst>
            </p:cNvPr>
            <p:cNvPicPr>
              <a:picLocks noChangeAspect="1" noChangeArrowheads="1"/>
            </p:cNvPicPr>
            <p:nvPr/>
          </p:nvPicPr>
          <p:blipFill>
            <a:blip r:embed="rId3"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54" name="Picture 24">
              <a:extLst>
                <a:ext uri="{FF2B5EF4-FFF2-40B4-BE49-F238E27FC236}">
                  <a16:creationId xmlns:a16="http://schemas.microsoft.com/office/drawing/2014/main" id="{DDF56E67-1B9A-49DF-BF83-B6AC2AAE6CD7}"/>
                </a:ext>
              </a:extLst>
            </p:cNvPr>
            <p:cNvPicPr>
              <a:picLocks noChangeAspect="1" noChangeArrowheads="1"/>
            </p:cNvPicPr>
            <p:nvPr/>
          </p:nvPicPr>
          <p:blipFill>
            <a:blip r:embed="rId3"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55" name="Group 54">
              <a:extLst>
                <a:ext uri="{FF2B5EF4-FFF2-40B4-BE49-F238E27FC236}">
                  <a16:creationId xmlns:a16="http://schemas.microsoft.com/office/drawing/2014/main" id="{337DB17F-C9A9-4DE0-8D57-D0B014EE89E5}"/>
                </a:ext>
              </a:extLst>
            </p:cNvPr>
            <p:cNvGrpSpPr/>
            <p:nvPr/>
          </p:nvGrpSpPr>
          <p:grpSpPr>
            <a:xfrm rot="6631883">
              <a:off x="9048408" y="3232290"/>
              <a:ext cx="1544347" cy="1275807"/>
              <a:chOff x="7331164" y="2610778"/>
              <a:chExt cx="2516626" cy="1922962"/>
            </a:xfrm>
          </p:grpSpPr>
          <p:grpSp>
            <p:nvGrpSpPr>
              <p:cNvPr id="300" name="Group 299">
                <a:extLst>
                  <a:ext uri="{FF2B5EF4-FFF2-40B4-BE49-F238E27FC236}">
                    <a16:creationId xmlns:a16="http://schemas.microsoft.com/office/drawing/2014/main" id="{69031683-E520-4185-A581-FEA1B1CEFC0C}"/>
                  </a:ext>
                </a:extLst>
              </p:cNvPr>
              <p:cNvGrpSpPr/>
              <p:nvPr/>
            </p:nvGrpSpPr>
            <p:grpSpPr>
              <a:xfrm>
                <a:off x="7331164" y="3239774"/>
                <a:ext cx="657768" cy="378452"/>
                <a:chOff x="4777947" y="3207622"/>
                <a:chExt cx="657768" cy="378452"/>
              </a:xfrm>
            </p:grpSpPr>
            <p:grpSp>
              <p:nvGrpSpPr>
                <p:cNvPr id="529" name="Group 528">
                  <a:extLst>
                    <a:ext uri="{FF2B5EF4-FFF2-40B4-BE49-F238E27FC236}">
                      <a16:creationId xmlns:a16="http://schemas.microsoft.com/office/drawing/2014/main" id="{494FDDF5-451C-47ED-A3BA-C7DB0DD316CA}"/>
                    </a:ext>
                  </a:extLst>
                </p:cNvPr>
                <p:cNvGrpSpPr/>
                <p:nvPr/>
              </p:nvGrpSpPr>
              <p:grpSpPr>
                <a:xfrm>
                  <a:off x="4777947" y="3207622"/>
                  <a:ext cx="499826" cy="320263"/>
                  <a:chOff x="4503627" y="2218458"/>
                  <a:chExt cx="499826" cy="320263"/>
                </a:xfrm>
              </p:grpSpPr>
              <p:grpSp>
                <p:nvGrpSpPr>
                  <p:cNvPr id="537" name="Group 176">
                    <a:extLst>
                      <a:ext uri="{FF2B5EF4-FFF2-40B4-BE49-F238E27FC236}">
                        <a16:creationId xmlns:a16="http://schemas.microsoft.com/office/drawing/2014/main" id="{16C5BB85-4CD4-40D6-965A-0C8486388F89}"/>
                      </a:ext>
                    </a:extLst>
                  </p:cNvPr>
                  <p:cNvGrpSpPr/>
                  <p:nvPr/>
                </p:nvGrpSpPr>
                <p:grpSpPr>
                  <a:xfrm>
                    <a:off x="4503627" y="2301538"/>
                    <a:ext cx="300259" cy="237183"/>
                    <a:chOff x="2962956" y="2115885"/>
                    <a:chExt cx="300259" cy="237183"/>
                  </a:xfrm>
                </p:grpSpPr>
                <p:pic>
                  <p:nvPicPr>
                    <p:cNvPr id="541" name="Picture 24 1">
                      <a:extLst>
                        <a:ext uri="{FF2B5EF4-FFF2-40B4-BE49-F238E27FC236}">
                          <a16:creationId xmlns:a16="http://schemas.microsoft.com/office/drawing/2014/main" id="{15A7D129-54B0-4F69-808A-EF69D8FDF12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42" name="Picture 24 2">
                      <a:extLst>
                        <a:ext uri="{FF2B5EF4-FFF2-40B4-BE49-F238E27FC236}">
                          <a16:creationId xmlns:a16="http://schemas.microsoft.com/office/drawing/2014/main" id="{8B39B096-0D44-46AF-A1C5-CEE6DD0AD8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8" name="Group 179">
                    <a:extLst>
                      <a:ext uri="{FF2B5EF4-FFF2-40B4-BE49-F238E27FC236}">
                        <a16:creationId xmlns:a16="http://schemas.microsoft.com/office/drawing/2014/main" id="{2705AAE2-6C86-4856-8DD9-BE6CED3BD32B}"/>
                      </a:ext>
                    </a:extLst>
                  </p:cNvPr>
                  <p:cNvGrpSpPr/>
                  <p:nvPr/>
                </p:nvGrpSpPr>
                <p:grpSpPr>
                  <a:xfrm>
                    <a:off x="4719823" y="2218458"/>
                    <a:ext cx="283630" cy="253824"/>
                    <a:chOff x="6986427" y="2972145"/>
                    <a:chExt cx="283630" cy="253824"/>
                  </a:xfrm>
                </p:grpSpPr>
                <p:pic>
                  <p:nvPicPr>
                    <p:cNvPr id="539" name="Picture 24 3">
                      <a:extLst>
                        <a:ext uri="{FF2B5EF4-FFF2-40B4-BE49-F238E27FC236}">
                          <a16:creationId xmlns:a16="http://schemas.microsoft.com/office/drawing/2014/main" id="{863ADC0C-12F3-4E57-8E53-5580B02FF3A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0" name="Picture 24 4">
                      <a:extLst>
                        <a:ext uri="{FF2B5EF4-FFF2-40B4-BE49-F238E27FC236}">
                          <a16:creationId xmlns:a16="http://schemas.microsoft.com/office/drawing/2014/main" id="{72476B8C-918D-496A-906E-959E3C9D1D1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0" name="Group 529">
                  <a:extLst>
                    <a:ext uri="{FF2B5EF4-FFF2-40B4-BE49-F238E27FC236}">
                      <a16:creationId xmlns:a16="http://schemas.microsoft.com/office/drawing/2014/main" id="{5CF4408C-C359-4978-B17A-AA4369FCE91D}"/>
                    </a:ext>
                  </a:extLst>
                </p:cNvPr>
                <p:cNvGrpSpPr/>
                <p:nvPr/>
              </p:nvGrpSpPr>
              <p:grpSpPr>
                <a:xfrm>
                  <a:off x="4935889" y="3265811"/>
                  <a:ext cx="499826" cy="320263"/>
                  <a:chOff x="4503627" y="2218458"/>
                  <a:chExt cx="499826" cy="320263"/>
                </a:xfrm>
              </p:grpSpPr>
              <p:grpSp>
                <p:nvGrpSpPr>
                  <p:cNvPr id="531" name="Group 176">
                    <a:extLst>
                      <a:ext uri="{FF2B5EF4-FFF2-40B4-BE49-F238E27FC236}">
                        <a16:creationId xmlns:a16="http://schemas.microsoft.com/office/drawing/2014/main" id="{75BE2B4C-A1DF-4B18-89AD-5300002FAE1C}"/>
                      </a:ext>
                    </a:extLst>
                  </p:cNvPr>
                  <p:cNvGrpSpPr/>
                  <p:nvPr/>
                </p:nvGrpSpPr>
                <p:grpSpPr>
                  <a:xfrm>
                    <a:off x="4503627" y="2301538"/>
                    <a:ext cx="300259" cy="237183"/>
                    <a:chOff x="2962956" y="2115885"/>
                    <a:chExt cx="300259" cy="237183"/>
                  </a:xfrm>
                </p:grpSpPr>
                <p:pic>
                  <p:nvPicPr>
                    <p:cNvPr id="535" name="Picture 24 5">
                      <a:extLst>
                        <a:ext uri="{FF2B5EF4-FFF2-40B4-BE49-F238E27FC236}">
                          <a16:creationId xmlns:a16="http://schemas.microsoft.com/office/drawing/2014/main" id="{29FD5668-9046-48FB-AE13-12A01019799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36" name="Picture 24 6">
                      <a:extLst>
                        <a:ext uri="{FF2B5EF4-FFF2-40B4-BE49-F238E27FC236}">
                          <a16:creationId xmlns:a16="http://schemas.microsoft.com/office/drawing/2014/main" id="{51C038CF-E736-4283-83A4-5D1E3D24E4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2" name="Group 179">
                    <a:extLst>
                      <a:ext uri="{FF2B5EF4-FFF2-40B4-BE49-F238E27FC236}">
                        <a16:creationId xmlns:a16="http://schemas.microsoft.com/office/drawing/2014/main" id="{2F6D9567-F364-47B3-9983-75EC3C9A61F6}"/>
                      </a:ext>
                    </a:extLst>
                  </p:cNvPr>
                  <p:cNvGrpSpPr/>
                  <p:nvPr/>
                </p:nvGrpSpPr>
                <p:grpSpPr>
                  <a:xfrm>
                    <a:off x="4719823" y="2218458"/>
                    <a:ext cx="283630" cy="253824"/>
                    <a:chOff x="6986427" y="2972145"/>
                    <a:chExt cx="283630" cy="253824"/>
                  </a:xfrm>
                </p:grpSpPr>
                <p:pic>
                  <p:nvPicPr>
                    <p:cNvPr id="533" name="Picture 24 7">
                      <a:extLst>
                        <a:ext uri="{FF2B5EF4-FFF2-40B4-BE49-F238E27FC236}">
                          <a16:creationId xmlns:a16="http://schemas.microsoft.com/office/drawing/2014/main" id="{6BEAC61F-59DC-4DF8-9D4D-FC38889C489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34" name="Picture 24 8">
                      <a:extLst>
                        <a:ext uri="{FF2B5EF4-FFF2-40B4-BE49-F238E27FC236}">
                          <a16:creationId xmlns:a16="http://schemas.microsoft.com/office/drawing/2014/main" id="{3D7CEB27-A495-4CD5-967C-93C85F497E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1" name="Group 300">
                <a:extLst>
                  <a:ext uri="{FF2B5EF4-FFF2-40B4-BE49-F238E27FC236}">
                    <a16:creationId xmlns:a16="http://schemas.microsoft.com/office/drawing/2014/main" id="{E2025F61-1CC6-42F5-975A-5BF7C781885F}"/>
                  </a:ext>
                </a:extLst>
              </p:cNvPr>
              <p:cNvGrpSpPr/>
              <p:nvPr/>
            </p:nvGrpSpPr>
            <p:grpSpPr>
              <a:xfrm>
                <a:off x="7339478" y="3515753"/>
                <a:ext cx="601238" cy="499826"/>
                <a:chOff x="5841977" y="3176030"/>
                <a:chExt cx="601238" cy="499826"/>
              </a:xfrm>
            </p:grpSpPr>
            <p:grpSp>
              <p:nvGrpSpPr>
                <p:cNvPr id="515" name="Group 514">
                  <a:extLst>
                    <a:ext uri="{FF2B5EF4-FFF2-40B4-BE49-F238E27FC236}">
                      <a16:creationId xmlns:a16="http://schemas.microsoft.com/office/drawing/2014/main" id="{0065A864-671E-4297-ABE6-8C9322826279}"/>
                    </a:ext>
                  </a:extLst>
                </p:cNvPr>
                <p:cNvGrpSpPr/>
                <p:nvPr/>
              </p:nvGrpSpPr>
              <p:grpSpPr>
                <a:xfrm rot="19742345">
                  <a:off x="5841977" y="3207622"/>
                  <a:ext cx="499826" cy="320263"/>
                  <a:chOff x="4503627" y="2218458"/>
                  <a:chExt cx="499826" cy="320263"/>
                </a:xfrm>
              </p:grpSpPr>
              <p:grpSp>
                <p:nvGrpSpPr>
                  <p:cNvPr id="523" name="Group 176">
                    <a:extLst>
                      <a:ext uri="{FF2B5EF4-FFF2-40B4-BE49-F238E27FC236}">
                        <a16:creationId xmlns:a16="http://schemas.microsoft.com/office/drawing/2014/main" id="{949A4C86-98CD-47A3-B13F-648E4457EC4B}"/>
                      </a:ext>
                    </a:extLst>
                  </p:cNvPr>
                  <p:cNvGrpSpPr/>
                  <p:nvPr/>
                </p:nvGrpSpPr>
                <p:grpSpPr>
                  <a:xfrm>
                    <a:off x="4503627" y="2301538"/>
                    <a:ext cx="300259" cy="237183"/>
                    <a:chOff x="2962956" y="2115885"/>
                    <a:chExt cx="300259" cy="237183"/>
                  </a:xfrm>
                </p:grpSpPr>
                <p:pic>
                  <p:nvPicPr>
                    <p:cNvPr id="527" name="Picture 24 9">
                      <a:extLst>
                        <a:ext uri="{FF2B5EF4-FFF2-40B4-BE49-F238E27FC236}">
                          <a16:creationId xmlns:a16="http://schemas.microsoft.com/office/drawing/2014/main" id="{BB46501D-BBB9-4011-9D6C-8B71F8DF0FC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8" name="Picture 24 10">
                      <a:extLst>
                        <a:ext uri="{FF2B5EF4-FFF2-40B4-BE49-F238E27FC236}">
                          <a16:creationId xmlns:a16="http://schemas.microsoft.com/office/drawing/2014/main" id="{B82740B7-A7E4-4962-8E48-D2272153288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4" name="Group 179">
                    <a:extLst>
                      <a:ext uri="{FF2B5EF4-FFF2-40B4-BE49-F238E27FC236}">
                        <a16:creationId xmlns:a16="http://schemas.microsoft.com/office/drawing/2014/main" id="{1F0C8108-090D-427A-9E29-6F0991D674AC}"/>
                      </a:ext>
                    </a:extLst>
                  </p:cNvPr>
                  <p:cNvGrpSpPr/>
                  <p:nvPr/>
                </p:nvGrpSpPr>
                <p:grpSpPr>
                  <a:xfrm>
                    <a:off x="4719823" y="2218458"/>
                    <a:ext cx="283630" cy="253824"/>
                    <a:chOff x="6986427" y="2972145"/>
                    <a:chExt cx="283630" cy="253824"/>
                  </a:xfrm>
                </p:grpSpPr>
                <p:pic>
                  <p:nvPicPr>
                    <p:cNvPr id="525" name="Picture 24 11">
                      <a:extLst>
                        <a:ext uri="{FF2B5EF4-FFF2-40B4-BE49-F238E27FC236}">
                          <a16:creationId xmlns:a16="http://schemas.microsoft.com/office/drawing/2014/main" id="{E202184E-1B0A-4C68-A59C-4F68928764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6" name="Picture 24 12">
                      <a:extLst>
                        <a:ext uri="{FF2B5EF4-FFF2-40B4-BE49-F238E27FC236}">
                          <a16:creationId xmlns:a16="http://schemas.microsoft.com/office/drawing/2014/main" id="{1BB85401-B072-409C-9857-25CB6D96DED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6" name="Group 515">
                  <a:extLst>
                    <a:ext uri="{FF2B5EF4-FFF2-40B4-BE49-F238E27FC236}">
                      <a16:creationId xmlns:a16="http://schemas.microsoft.com/office/drawing/2014/main" id="{67006FAA-8A9F-45E2-8488-479D53B9290F}"/>
                    </a:ext>
                  </a:extLst>
                </p:cNvPr>
                <p:cNvGrpSpPr/>
                <p:nvPr/>
              </p:nvGrpSpPr>
              <p:grpSpPr>
                <a:xfrm rot="17239213">
                  <a:off x="6033171" y="3265811"/>
                  <a:ext cx="499826" cy="320263"/>
                  <a:chOff x="4503627" y="2218458"/>
                  <a:chExt cx="499826" cy="320263"/>
                </a:xfrm>
              </p:grpSpPr>
              <p:grpSp>
                <p:nvGrpSpPr>
                  <p:cNvPr id="517" name="Group 176">
                    <a:extLst>
                      <a:ext uri="{FF2B5EF4-FFF2-40B4-BE49-F238E27FC236}">
                        <a16:creationId xmlns:a16="http://schemas.microsoft.com/office/drawing/2014/main" id="{B1517CB5-3C16-42EF-A52C-4B98A51F59A2}"/>
                      </a:ext>
                    </a:extLst>
                  </p:cNvPr>
                  <p:cNvGrpSpPr/>
                  <p:nvPr/>
                </p:nvGrpSpPr>
                <p:grpSpPr>
                  <a:xfrm>
                    <a:off x="4503627" y="2301538"/>
                    <a:ext cx="300259" cy="237183"/>
                    <a:chOff x="2962956" y="2115885"/>
                    <a:chExt cx="300259" cy="237183"/>
                  </a:xfrm>
                </p:grpSpPr>
                <p:pic>
                  <p:nvPicPr>
                    <p:cNvPr id="521" name="Picture 24 13">
                      <a:extLst>
                        <a:ext uri="{FF2B5EF4-FFF2-40B4-BE49-F238E27FC236}">
                          <a16:creationId xmlns:a16="http://schemas.microsoft.com/office/drawing/2014/main" id="{3DC1ED67-29B7-43D8-82DC-20695C5B8C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2" name="Picture 24 14">
                      <a:extLst>
                        <a:ext uri="{FF2B5EF4-FFF2-40B4-BE49-F238E27FC236}">
                          <a16:creationId xmlns:a16="http://schemas.microsoft.com/office/drawing/2014/main" id="{F7630D27-7509-46C8-86E4-A022879D28F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8" name="Group 179">
                    <a:extLst>
                      <a:ext uri="{FF2B5EF4-FFF2-40B4-BE49-F238E27FC236}">
                        <a16:creationId xmlns:a16="http://schemas.microsoft.com/office/drawing/2014/main" id="{0BA83CAA-E613-4E49-BF8F-246CEE1BA833}"/>
                      </a:ext>
                    </a:extLst>
                  </p:cNvPr>
                  <p:cNvGrpSpPr/>
                  <p:nvPr/>
                </p:nvGrpSpPr>
                <p:grpSpPr>
                  <a:xfrm>
                    <a:off x="4719823" y="2218458"/>
                    <a:ext cx="283630" cy="253824"/>
                    <a:chOff x="6986427" y="2972145"/>
                    <a:chExt cx="283630" cy="253824"/>
                  </a:xfrm>
                </p:grpSpPr>
                <p:pic>
                  <p:nvPicPr>
                    <p:cNvPr id="519" name="Picture 24 15">
                      <a:extLst>
                        <a:ext uri="{FF2B5EF4-FFF2-40B4-BE49-F238E27FC236}">
                          <a16:creationId xmlns:a16="http://schemas.microsoft.com/office/drawing/2014/main" id="{86BD73FF-5463-4F36-BEA5-6879F28C715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0" name="Picture 24 16">
                      <a:extLst>
                        <a:ext uri="{FF2B5EF4-FFF2-40B4-BE49-F238E27FC236}">
                          <a16:creationId xmlns:a16="http://schemas.microsoft.com/office/drawing/2014/main" id="{BEBF163B-FDE1-4F3D-9813-A6BDB3A8ED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2" name="Group 301">
                <a:extLst>
                  <a:ext uri="{FF2B5EF4-FFF2-40B4-BE49-F238E27FC236}">
                    <a16:creationId xmlns:a16="http://schemas.microsoft.com/office/drawing/2014/main" id="{4CB6175D-4FB7-4B42-95BD-F71E5DE34383}"/>
                  </a:ext>
                </a:extLst>
              </p:cNvPr>
              <p:cNvGrpSpPr/>
              <p:nvPr/>
            </p:nvGrpSpPr>
            <p:grpSpPr>
              <a:xfrm>
                <a:off x="7808591" y="3259170"/>
                <a:ext cx="1055948" cy="610380"/>
                <a:chOff x="6261214" y="3135578"/>
                <a:chExt cx="1055948" cy="610380"/>
              </a:xfrm>
            </p:grpSpPr>
            <p:grpSp>
              <p:nvGrpSpPr>
                <p:cNvPr id="485" name="Group 484">
                  <a:extLst>
                    <a:ext uri="{FF2B5EF4-FFF2-40B4-BE49-F238E27FC236}">
                      <a16:creationId xmlns:a16="http://schemas.microsoft.com/office/drawing/2014/main" id="{4135FA6C-42F1-432F-A60D-3ADC0376EB8B}"/>
                    </a:ext>
                  </a:extLst>
                </p:cNvPr>
                <p:cNvGrpSpPr/>
                <p:nvPr/>
              </p:nvGrpSpPr>
              <p:grpSpPr>
                <a:xfrm>
                  <a:off x="6659394" y="3135578"/>
                  <a:ext cx="657768" cy="378452"/>
                  <a:chOff x="4777947" y="3207622"/>
                  <a:chExt cx="657768" cy="378452"/>
                </a:xfrm>
              </p:grpSpPr>
              <p:grpSp>
                <p:nvGrpSpPr>
                  <p:cNvPr id="501" name="Group 500">
                    <a:extLst>
                      <a:ext uri="{FF2B5EF4-FFF2-40B4-BE49-F238E27FC236}">
                        <a16:creationId xmlns:a16="http://schemas.microsoft.com/office/drawing/2014/main" id="{91137662-C897-4AEB-ABDA-455DEA2BD24B}"/>
                      </a:ext>
                    </a:extLst>
                  </p:cNvPr>
                  <p:cNvGrpSpPr/>
                  <p:nvPr/>
                </p:nvGrpSpPr>
                <p:grpSpPr>
                  <a:xfrm>
                    <a:off x="4777947" y="3207622"/>
                    <a:ext cx="499826" cy="320263"/>
                    <a:chOff x="4503627" y="2218458"/>
                    <a:chExt cx="499826" cy="320263"/>
                  </a:xfrm>
                </p:grpSpPr>
                <p:grpSp>
                  <p:nvGrpSpPr>
                    <p:cNvPr id="509" name="Group 176">
                      <a:extLst>
                        <a:ext uri="{FF2B5EF4-FFF2-40B4-BE49-F238E27FC236}">
                          <a16:creationId xmlns:a16="http://schemas.microsoft.com/office/drawing/2014/main" id="{9411CABE-DA70-4DCF-9E46-C03FFDDD62C8}"/>
                        </a:ext>
                      </a:extLst>
                    </p:cNvPr>
                    <p:cNvGrpSpPr/>
                    <p:nvPr/>
                  </p:nvGrpSpPr>
                  <p:grpSpPr>
                    <a:xfrm>
                      <a:off x="4503627" y="2301538"/>
                      <a:ext cx="300259" cy="237183"/>
                      <a:chOff x="2962956" y="2115885"/>
                      <a:chExt cx="300259" cy="237183"/>
                    </a:xfrm>
                  </p:grpSpPr>
                  <p:pic>
                    <p:nvPicPr>
                      <p:cNvPr id="513" name="Picture 24 17">
                        <a:extLst>
                          <a:ext uri="{FF2B5EF4-FFF2-40B4-BE49-F238E27FC236}">
                            <a16:creationId xmlns:a16="http://schemas.microsoft.com/office/drawing/2014/main" id="{96F9873B-3921-4488-BD21-22DD209F326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4" name="Picture 24 18">
                        <a:extLst>
                          <a:ext uri="{FF2B5EF4-FFF2-40B4-BE49-F238E27FC236}">
                            <a16:creationId xmlns:a16="http://schemas.microsoft.com/office/drawing/2014/main" id="{571CE1C9-12E4-4515-8CCB-35974B9B117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0" name="Group 179">
                      <a:extLst>
                        <a:ext uri="{FF2B5EF4-FFF2-40B4-BE49-F238E27FC236}">
                          <a16:creationId xmlns:a16="http://schemas.microsoft.com/office/drawing/2014/main" id="{99949098-2913-4884-B911-4C8A423A1A90}"/>
                        </a:ext>
                      </a:extLst>
                    </p:cNvPr>
                    <p:cNvGrpSpPr/>
                    <p:nvPr/>
                  </p:nvGrpSpPr>
                  <p:grpSpPr>
                    <a:xfrm>
                      <a:off x="4719823" y="2218458"/>
                      <a:ext cx="283630" cy="253824"/>
                      <a:chOff x="6986427" y="2972145"/>
                      <a:chExt cx="283630" cy="253824"/>
                    </a:xfrm>
                  </p:grpSpPr>
                  <p:pic>
                    <p:nvPicPr>
                      <p:cNvPr id="511" name="Picture 24 19">
                        <a:extLst>
                          <a:ext uri="{FF2B5EF4-FFF2-40B4-BE49-F238E27FC236}">
                            <a16:creationId xmlns:a16="http://schemas.microsoft.com/office/drawing/2014/main" id="{F42FB6CD-5855-4428-82BA-F511D0E9077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2" name="Picture 24 20">
                        <a:extLst>
                          <a:ext uri="{FF2B5EF4-FFF2-40B4-BE49-F238E27FC236}">
                            <a16:creationId xmlns:a16="http://schemas.microsoft.com/office/drawing/2014/main" id="{E1B86D02-5D6C-4E61-B4EA-F349B479A33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2" name="Group 501">
                    <a:extLst>
                      <a:ext uri="{FF2B5EF4-FFF2-40B4-BE49-F238E27FC236}">
                        <a16:creationId xmlns:a16="http://schemas.microsoft.com/office/drawing/2014/main" id="{64C9E559-E9DC-4D75-B1CF-85995492ABA2}"/>
                      </a:ext>
                    </a:extLst>
                  </p:cNvPr>
                  <p:cNvGrpSpPr/>
                  <p:nvPr/>
                </p:nvGrpSpPr>
                <p:grpSpPr>
                  <a:xfrm>
                    <a:off x="4935889" y="3265811"/>
                    <a:ext cx="499826" cy="320263"/>
                    <a:chOff x="4503627" y="2218458"/>
                    <a:chExt cx="499826" cy="320263"/>
                  </a:xfrm>
                </p:grpSpPr>
                <p:grpSp>
                  <p:nvGrpSpPr>
                    <p:cNvPr id="503" name="Group 176">
                      <a:extLst>
                        <a:ext uri="{FF2B5EF4-FFF2-40B4-BE49-F238E27FC236}">
                          <a16:creationId xmlns:a16="http://schemas.microsoft.com/office/drawing/2014/main" id="{D983ED49-1C44-4C29-851E-A40FAC61E609}"/>
                        </a:ext>
                      </a:extLst>
                    </p:cNvPr>
                    <p:cNvGrpSpPr/>
                    <p:nvPr/>
                  </p:nvGrpSpPr>
                  <p:grpSpPr>
                    <a:xfrm>
                      <a:off x="4503627" y="2301538"/>
                      <a:ext cx="300259" cy="237183"/>
                      <a:chOff x="2962956" y="2115885"/>
                      <a:chExt cx="300259" cy="237183"/>
                    </a:xfrm>
                  </p:grpSpPr>
                  <p:pic>
                    <p:nvPicPr>
                      <p:cNvPr id="507" name="Picture 24 21">
                        <a:extLst>
                          <a:ext uri="{FF2B5EF4-FFF2-40B4-BE49-F238E27FC236}">
                            <a16:creationId xmlns:a16="http://schemas.microsoft.com/office/drawing/2014/main" id="{EDC8AD62-C609-4A01-8334-75B6E03194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8" name="Picture 24 22">
                        <a:extLst>
                          <a:ext uri="{FF2B5EF4-FFF2-40B4-BE49-F238E27FC236}">
                            <a16:creationId xmlns:a16="http://schemas.microsoft.com/office/drawing/2014/main" id="{F6A792C4-1EA6-47EE-9DB4-DF23697117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4" name="Group 179">
                      <a:extLst>
                        <a:ext uri="{FF2B5EF4-FFF2-40B4-BE49-F238E27FC236}">
                          <a16:creationId xmlns:a16="http://schemas.microsoft.com/office/drawing/2014/main" id="{4F12466B-75B2-432A-A60E-D6429FD7337E}"/>
                        </a:ext>
                      </a:extLst>
                    </p:cNvPr>
                    <p:cNvGrpSpPr/>
                    <p:nvPr/>
                  </p:nvGrpSpPr>
                  <p:grpSpPr>
                    <a:xfrm>
                      <a:off x="4719823" y="2218458"/>
                      <a:ext cx="283630" cy="253824"/>
                      <a:chOff x="6986427" y="2972145"/>
                      <a:chExt cx="283630" cy="253824"/>
                    </a:xfrm>
                  </p:grpSpPr>
                  <p:pic>
                    <p:nvPicPr>
                      <p:cNvPr id="505" name="Picture 24 23">
                        <a:extLst>
                          <a:ext uri="{FF2B5EF4-FFF2-40B4-BE49-F238E27FC236}">
                            <a16:creationId xmlns:a16="http://schemas.microsoft.com/office/drawing/2014/main" id="{53B247B3-CBB9-410E-96FC-8949512B224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6" name="Picture 24 24">
                        <a:extLst>
                          <a:ext uri="{FF2B5EF4-FFF2-40B4-BE49-F238E27FC236}">
                            <a16:creationId xmlns:a16="http://schemas.microsoft.com/office/drawing/2014/main" id="{5C0EDD33-0133-46A4-AD25-7B6396C02A1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6" name="Group 485">
                  <a:extLst>
                    <a:ext uri="{FF2B5EF4-FFF2-40B4-BE49-F238E27FC236}">
                      <a16:creationId xmlns:a16="http://schemas.microsoft.com/office/drawing/2014/main" id="{15E6AA38-DF47-4838-A374-7D7541A0487E}"/>
                    </a:ext>
                  </a:extLst>
                </p:cNvPr>
                <p:cNvGrpSpPr/>
                <p:nvPr/>
              </p:nvGrpSpPr>
              <p:grpSpPr>
                <a:xfrm rot="18877668">
                  <a:off x="6210508" y="3195426"/>
                  <a:ext cx="601238" cy="499826"/>
                  <a:chOff x="5841977" y="3176030"/>
                  <a:chExt cx="601238" cy="499826"/>
                </a:xfrm>
              </p:grpSpPr>
              <p:grpSp>
                <p:nvGrpSpPr>
                  <p:cNvPr id="487" name="Group 486">
                    <a:extLst>
                      <a:ext uri="{FF2B5EF4-FFF2-40B4-BE49-F238E27FC236}">
                        <a16:creationId xmlns:a16="http://schemas.microsoft.com/office/drawing/2014/main" id="{01C38C6F-1F2A-4E0F-A71D-BF3E05530021}"/>
                      </a:ext>
                    </a:extLst>
                  </p:cNvPr>
                  <p:cNvGrpSpPr/>
                  <p:nvPr/>
                </p:nvGrpSpPr>
                <p:grpSpPr>
                  <a:xfrm rot="19742345">
                    <a:off x="5841977" y="3207622"/>
                    <a:ext cx="499826" cy="320263"/>
                    <a:chOff x="4503627" y="2218458"/>
                    <a:chExt cx="499826" cy="320263"/>
                  </a:xfrm>
                </p:grpSpPr>
                <p:grpSp>
                  <p:nvGrpSpPr>
                    <p:cNvPr id="495" name="Group 176">
                      <a:extLst>
                        <a:ext uri="{FF2B5EF4-FFF2-40B4-BE49-F238E27FC236}">
                          <a16:creationId xmlns:a16="http://schemas.microsoft.com/office/drawing/2014/main" id="{07CA74E6-9372-4FDE-A5A3-DFAA15BCBB12}"/>
                        </a:ext>
                      </a:extLst>
                    </p:cNvPr>
                    <p:cNvGrpSpPr/>
                    <p:nvPr/>
                  </p:nvGrpSpPr>
                  <p:grpSpPr>
                    <a:xfrm>
                      <a:off x="4503627" y="2301538"/>
                      <a:ext cx="300259" cy="237183"/>
                      <a:chOff x="2962956" y="2115885"/>
                      <a:chExt cx="300259" cy="237183"/>
                    </a:xfrm>
                  </p:grpSpPr>
                  <p:pic>
                    <p:nvPicPr>
                      <p:cNvPr id="499" name="Picture 24 25">
                        <a:extLst>
                          <a:ext uri="{FF2B5EF4-FFF2-40B4-BE49-F238E27FC236}">
                            <a16:creationId xmlns:a16="http://schemas.microsoft.com/office/drawing/2014/main" id="{7599F340-D85A-4601-8809-35A8719348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0" name="Picture 24 26">
                        <a:extLst>
                          <a:ext uri="{FF2B5EF4-FFF2-40B4-BE49-F238E27FC236}">
                            <a16:creationId xmlns:a16="http://schemas.microsoft.com/office/drawing/2014/main" id="{3E6144E1-9965-4CE7-B34C-7E25B7BA51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6" name="Group 179">
                      <a:extLst>
                        <a:ext uri="{FF2B5EF4-FFF2-40B4-BE49-F238E27FC236}">
                          <a16:creationId xmlns:a16="http://schemas.microsoft.com/office/drawing/2014/main" id="{8D4EE74F-A204-4C2D-BFD2-5B8D9172611E}"/>
                        </a:ext>
                      </a:extLst>
                    </p:cNvPr>
                    <p:cNvGrpSpPr/>
                    <p:nvPr/>
                  </p:nvGrpSpPr>
                  <p:grpSpPr>
                    <a:xfrm>
                      <a:off x="4719823" y="2218458"/>
                      <a:ext cx="283630" cy="253824"/>
                      <a:chOff x="6986427" y="2972145"/>
                      <a:chExt cx="283630" cy="253824"/>
                    </a:xfrm>
                  </p:grpSpPr>
                  <p:pic>
                    <p:nvPicPr>
                      <p:cNvPr id="497" name="Picture 24 27">
                        <a:extLst>
                          <a:ext uri="{FF2B5EF4-FFF2-40B4-BE49-F238E27FC236}">
                            <a16:creationId xmlns:a16="http://schemas.microsoft.com/office/drawing/2014/main" id="{E6F7CA4F-311A-43FF-85AD-B50066CC8FE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8" name="Picture 24 28">
                        <a:extLst>
                          <a:ext uri="{FF2B5EF4-FFF2-40B4-BE49-F238E27FC236}">
                            <a16:creationId xmlns:a16="http://schemas.microsoft.com/office/drawing/2014/main" id="{EF9EA675-569F-4361-8B66-1F9DF3C7156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8" name="Group 487">
                    <a:extLst>
                      <a:ext uri="{FF2B5EF4-FFF2-40B4-BE49-F238E27FC236}">
                        <a16:creationId xmlns:a16="http://schemas.microsoft.com/office/drawing/2014/main" id="{AFE48AAD-5CCA-49AC-B0EC-A6CA9D01C7B2}"/>
                      </a:ext>
                    </a:extLst>
                  </p:cNvPr>
                  <p:cNvGrpSpPr/>
                  <p:nvPr/>
                </p:nvGrpSpPr>
                <p:grpSpPr>
                  <a:xfrm rot="17239213">
                    <a:off x="6033171" y="3265811"/>
                    <a:ext cx="499826" cy="320263"/>
                    <a:chOff x="4503627" y="2218458"/>
                    <a:chExt cx="499826" cy="320263"/>
                  </a:xfrm>
                </p:grpSpPr>
                <p:grpSp>
                  <p:nvGrpSpPr>
                    <p:cNvPr id="489" name="Group 176">
                      <a:extLst>
                        <a:ext uri="{FF2B5EF4-FFF2-40B4-BE49-F238E27FC236}">
                          <a16:creationId xmlns:a16="http://schemas.microsoft.com/office/drawing/2014/main" id="{916A2B61-7380-4D90-A8A2-026432A465F3}"/>
                        </a:ext>
                      </a:extLst>
                    </p:cNvPr>
                    <p:cNvGrpSpPr/>
                    <p:nvPr/>
                  </p:nvGrpSpPr>
                  <p:grpSpPr>
                    <a:xfrm>
                      <a:off x="4503627" y="2301538"/>
                      <a:ext cx="300259" cy="237183"/>
                      <a:chOff x="2962956" y="2115885"/>
                      <a:chExt cx="300259" cy="237183"/>
                    </a:xfrm>
                  </p:grpSpPr>
                  <p:pic>
                    <p:nvPicPr>
                      <p:cNvPr id="493" name="Picture 24 29">
                        <a:extLst>
                          <a:ext uri="{FF2B5EF4-FFF2-40B4-BE49-F238E27FC236}">
                            <a16:creationId xmlns:a16="http://schemas.microsoft.com/office/drawing/2014/main" id="{5AD37524-A2DA-45CD-9B12-585567D67EB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4" name="Picture 24 30">
                        <a:extLst>
                          <a:ext uri="{FF2B5EF4-FFF2-40B4-BE49-F238E27FC236}">
                            <a16:creationId xmlns:a16="http://schemas.microsoft.com/office/drawing/2014/main" id="{01269C94-7067-4786-8A51-E48806424D2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0" name="Group 179">
                      <a:extLst>
                        <a:ext uri="{FF2B5EF4-FFF2-40B4-BE49-F238E27FC236}">
                          <a16:creationId xmlns:a16="http://schemas.microsoft.com/office/drawing/2014/main" id="{3C077B71-5E09-4BB1-BBEB-8278D5531DE0}"/>
                        </a:ext>
                      </a:extLst>
                    </p:cNvPr>
                    <p:cNvGrpSpPr/>
                    <p:nvPr/>
                  </p:nvGrpSpPr>
                  <p:grpSpPr>
                    <a:xfrm>
                      <a:off x="4719823" y="2218458"/>
                      <a:ext cx="283630" cy="253824"/>
                      <a:chOff x="6986427" y="2972145"/>
                      <a:chExt cx="283630" cy="253824"/>
                    </a:xfrm>
                  </p:grpSpPr>
                  <p:pic>
                    <p:nvPicPr>
                      <p:cNvPr id="491" name="Picture 24 31">
                        <a:extLst>
                          <a:ext uri="{FF2B5EF4-FFF2-40B4-BE49-F238E27FC236}">
                            <a16:creationId xmlns:a16="http://schemas.microsoft.com/office/drawing/2014/main" id="{DE67E944-6B0B-42DB-9959-73C7AEBB81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2" name="Picture 24 32">
                        <a:extLst>
                          <a:ext uri="{FF2B5EF4-FFF2-40B4-BE49-F238E27FC236}">
                            <a16:creationId xmlns:a16="http://schemas.microsoft.com/office/drawing/2014/main" id="{8FAE095D-223B-4E64-BFA7-ABF6EF7B3AE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3" name="Group 302">
                <a:extLst>
                  <a:ext uri="{FF2B5EF4-FFF2-40B4-BE49-F238E27FC236}">
                    <a16:creationId xmlns:a16="http://schemas.microsoft.com/office/drawing/2014/main" id="{227AEA9D-F6D9-4B45-9A58-26BC0B431FC6}"/>
                  </a:ext>
                </a:extLst>
              </p:cNvPr>
              <p:cNvGrpSpPr/>
              <p:nvPr/>
            </p:nvGrpSpPr>
            <p:grpSpPr>
              <a:xfrm>
                <a:off x="7782822" y="3564028"/>
                <a:ext cx="1078920" cy="969712"/>
                <a:chOff x="6792398" y="2509410"/>
                <a:chExt cx="1078920" cy="969712"/>
              </a:xfrm>
            </p:grpSpPr>
            <p:grpSp>
              <p:nvGrpSpPr>
                <p:cNvPr id="427" name="Group 426">
                  <a:extLst>
                    <a:ext uri="{FF2B5EF4-FFF2-40B4-BE49-F238E27FC236}">
                      <a16:creationId xmlns:a16="http://schemas.microsoft.com/office/drawing/2014/main" id="{A8F795F2-DA1F-45B1-B3D1-6B3B2D7796D6}"/>
                    </a:ext>
                  </a:extLst>
                </p:cNvPr>
                <p:cNvGrpSpPr/>
                <p:nvPr/>
              </p:nvGrpSpPr>
              <p:grpSpPr>
                <a:xfrm>
                  <a:off x="6792398" y="2703317"/>
                  <a:ext cx="657768" cy="378452"/>
                  <a:chOff x="4777947" y="3207622"/>
                  <a:chExt cx="657768" cy="378452"/>
                </a:xfrm>
              </p:grpSpPr>
              <p:grpSp>
                <p:nvGrpSpPr>
                  <p:cNvPr id="471" name="Group 470">
                    <a:extLst>
                      <a:ext uri="{FF2B5EF4-FFF2-40B4-BE49-F238E27FC236}">
                        <a16:creationId xmlns:a16="http://schemas.microsoft.com/office/drawing/2014/main" id="{D8FC3B4C-2184-4CAB-9D14-5A21791668D6}"/>
                      </a:ext>
                    </a:extLst>
                  </p:cNvPr>
                  <p:cNvGrpSpPr/>
                  <p:nvPr/>
                </p:nvGrpSpPr>
                <p:grpSpPr>
                  <a:xfrm>
                    <a:off x="4777947" y="3207622"/>
                    <a:ext cx="499826" cy="320263"/>
                    <a:chOff x="4503627" y="2218458"/>
                    <a:chExt cx="499826" cy="320263"/>
                  </a:xfrm>
                </p:grpSpPr>
                <p:grpSp>
                  <p:nvGrpSpPr>
                    <p:cNvPr id="479" name="Group 176">
                      <a:extLst>
                        <a:ext uri="{FF2B5EF4-FFF2-40B4-BE49-F238E27FC236}">
                          <a16:creationId xmlns:a16="http://schemas.microsoft.com/office/drawing/2014/main" id="{82C28067-F725-481D-87F5-1191ADAE1530}"/>
                        </a:ext>
                      </a:extLst>
                    </p:cNvPr>
                    <p:cNvGrpSpPr/>
                    <p:nvPr/>
                  </p:nvGrpSpPr>
                  <p:grpSpPr>
                    <a:xfrm>
                      <a:off x="4503627" y="2301538"/>
                      <a:ext cx="300259" cy="237183"/>
                      <a:chOff x="2962956" y="2115885"/>
                      <a:chExt cx="300259" cy="237183"/>
                    </a:xfrm>
                  </p:grpSpPr>
                  <p:pic>
                    <p:nvPicPr>
                      <p:cNvPr id="483" name="Picture 24 33">
                        <a:extLst>
                          <a:ext uri="{FF2B5EF4-FFF2-40B4-BE49-F238E27FC236}">
                            <a16:creationId xmlns:a16="http://schemas.microsoft.com/office/drawing/2014/main" id="{4336BF49-85B9-42B3-88E3-61FAE7CBB94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4" name="Picture 24 34">
                        <a:extLst>
                          <a:ext uri="{FF2B5EF4-FFF2-40B4-BE49-F238E27FC236}">
                            <a16:creationId xmlns:a16="http://schemas.microsoft.com/office/drawing/2014/main" id="{0FAB02EE-E9A3-4648-9E17-A452F133992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0" name="Group 179">
                      <a:extLst>
                        <a:ext uri="{FF2B5EF4-FFF2-40B4-BE49-F238E27FC236}">
                          <a16:creationId xmlns:a16="http://schemas.microsoft.com/office/drawing/2014/main" id="{4CD42E18-D5EE-4E17-BA04-55D5B2A89D10}"/>
                        </a:ext>
                      </a:extLst>
                    </p:cNvPr>
                    <p:cNvGrpSpPr/>
                    <p:nvPr/>
                  </p:nvGrpSpPr>
                  <p:grpSpPr>
                    <a:xfrm>
                      <a:off x="4719823" y="2218458"/>
                      <a:ext cx="283630" cy="253824"/>
                      <a:chOff x="6986427" y="2972145"/>
                      <a:chExt cx="283630" cy="253824"/>
                    </a:xfrm>
                  </p:grpSpPr>
                  <p:pic>
                    <p:nvPicPr>
                      <p:cNvPr id="481" name="Picture 24 35">
                        <a:extLst>
                          <a:ext uri="{FF2B5EF4-FFF2-40B4-BE49-F238E27FC236}">
                            <a16:creationId xmlns:a16="http://schemas.microsoft.com/office/drawing/2014/main" id="{D8722CA0-AA35-40C4-BD55-1387D47F8B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2" name="Picture 24 36">
                        <a:extLst>
                          <a:ext uri="{FF2B5EF4-FFF2-40B4-BE49-F238E27FC236}">
                            <a16:creationId xmlns:a16="http://schemas.microsoft.com/office/drawing/2014/main" id="{B1814225-5577-47E8-B426-6CAA9B8601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2" name="Group 471">
                    <a:extLst>
                      <a:ext uri="{FF2B5EF4-FFF2-40B4-BE49-F238E27FC236}">
                        <a16:creationId xmlns:a16="http://schemas.microsoft.com/office/drawing/2014/main" id="{7BB9752C-DD50-48E0-B45B-A316AA94E66D}"/>
                      </a:ext>
                    </a:extLst>
                  </p:cNvPr>
                  <p:cNvGrpSpPr/>
                  <p:nvPr/>
                </p:nvGrpSpPr>
                <p:grpSpPr>
                  <a:xfrm>
                    <a:off x="4935889" y="3265811"/>
                    <a:ext cx="499826" cy="320263"/>
                    <a:chOff x="4503627" y="2218458"/>
                    <a:chExt cx="499826" cy="320263"/>
                  </a:xfrm>
                </p:grpSpPr>
                <p:grpSp>
                  <p:nvGrpSpPr>
                    <p:cNvPr id="473" name="Group 176">
                      <a:extLst>
                        <a:ext uri="{FF2B5EF4-FFF2-40B4-BE49-F238E27FC236}">
                          <a16:creationId xmlns:a16="http://schemas.microsoft.com/office/drawing/2014/main" id="{55CBF0A4-C0FD-41AD-A8EA-BC1CD09D960D}"/>
                        </a:ext>
                      </a:extLst>
                    </p:cNvPr>
                    <p:cNvGrpSpPr/>
                    <p:nvPr/>
                  </p:nvGrpSpPr>
                  <p:grpSpPr>
                    <a:xfrm>
                      <a:off x="4503627" y="2301538"/>
                      <a:ext cx="300259" cy="237183"/>
                      <a:chOff x="2962956" y="2115885"/>
                      <a:chExt cx="300259" cy="237183"/>
                    </a:xfrm>
                  </p:grpSpPr>
                  <p:pic>
                    <p:nvPicPr>
                      <p:cNvPr id="477" name="Picture 24 37">
                        <a:extLst>
                          <a:ext uri="{FF2B5EF4-FFF2-40B4-BE49-F238E27FC236}">
                            <a16:creationId xmlns:a16="http://schemas.microsoft.com/office/drawing/2014/main" id="{417241F9-7858-4695-BAD1-1B3D4E1B111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8" name="Picture 24 38">
                        <a:extLst>
                          <a:ext uri="{FF2B5EF4-FFF2-40B4-BE49-F238E27FC236}">
                            <a16:creationId xmlns:a16="http://schemas.microsoft.com/office/drawing/2014/main" id="{2A1346DE-5CB0-4B82-8DA7-2092E17F148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4" name="Group 179">
                      <a:extLst>
                        <a:ext uri="{FF2B5EF4-FFF2-40B4-BE49-F238E27FC236}">
                          <a16:creationId xmlns:a16="http://schemas.microsoft.com/office/drawing/2014/main" id="{AF7ECAAA-7735-482C-BE54-1FC2636E23A5}"/>
                        </a:ext>
                      </a:extLst>
                    </p:cNvPr>
                    <p:cNvGrpSpPr/>
                    <p:nvPr/>
                  </p:nvGrpSpPr>
                  <p:grpSpPr>
                    <a:xfrm>
                      <a:off x="4719823" y="2218458"/>
                      <a:ext cx="283630" cy="253824"/>
                      <a:chOff x="6986427" y="2972145"/>
                      <a:chExt cx="283630" cy="253824"/>
                    </a:xfrm>
                  </p:grpSpPr>
                  <p:pic>
                    <p:nvPicPr>
                      <p:cNvPr id="475" name="Picture 24 39">
                        <a:extLst>
                          <a:ext uri="{FF2B5EF4-FFF2-40B4-BE49-F238E27FC236}">
                            <a16:creationId xmlns:a16="http://schemas.microsoft.com/office/drawing/2014/main" id="{C316C000-7BD0-4D1B-B1D7-390404CCB5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6" name="Picture 24 40">
                        <a:extLst>
                          <a:ext uri="{FF2B5EF4-FFF2-40B4-BE49-F238E27FC236}">
                            <a16:creationId xmlns:a16="http://schemas.microsoft.com/office/drawing/2014/main" id="{ED5CB56C-EFF8-4145-A4F9-9568C918A91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28" name="Group 427">
                  <a:extLst>
                    <a:ext uri="{FF2B5EF4-FFF2-40B4-BE49-F238E27FC236}">
                      <a16:creationId xmlns:a16="http://schemas.microsoft.com/office/drawing/2014/main" id="{4E81F8ED-C75F-4746-84CB-982547F6EAD8}"/>
                    </a:ext>
                  </a:extLst>
                </p:cNvPr>
                <p:cNvGrpSpPr/>
                <p:nvPr/>
              </p:nvGrpSpPr>
              <p:grpSpPr>
                <a:xfrm rot="19661454">
                  <a:off x="6800712" y="2979296"/>
                  <a:ext cx="601238" cy="499826"/>
                  <a:chOff x="5841977" y="3176030"/>
                  <a:chExt cx="601238" cy="499826"/>
                </a:xfrm>
              </p:grpSpPr>
              <p:grpSp>
                <p:nvGrpSpPr>
                  <p:cNvPr id="457" name="Group 456">
                    <a:extLst>
                      <a:ext uri="{FF2B5EF4-FFF2-40B4-BE49-F238E27FC236}">
                        <a16:creationId xmlns:a16="http://schemas.microsoft.com/office/drawing/2014/main" id="{B6DBBECA-3DB5-42DD-83B9-E6FF1CBB74B8}"/>
                      </a:ext>
                    </a:extLst>
                  </p:cNvPr>
                  <p:cNvGrpSpPr/>
                  <p:nvPr/>
                </p:nvGrpSpPr>
                <p:grpSpPr>
                  <a:xfrm rot="19742345">
                    <a:off x="5841977" y="3207622"/>
                    <a:ext cx="499826" cy="320263"/>
                    <a:chOff x="4503627" y="2218458"/>
                    <a:chExt cx="499826" cy="320263"/>
                  </a:xfrm>
                </p:grpSpPr>
                <p:grpSp>
                  <p:nvGrpSpPr>
                    <p:cNvPr id="465" name="Group 176">
                      <a:extLst>
                        <a:ext uri="{FF2B5EF4-FFF2-40B4-BE49-F238E27FC236}">
                          <a16:creationId xmlns:a16="http://schemas.microsoft.com/office/drawing/2014/main" id="{2B365EA7-A40D-4F51-8EF2-09321CDB1F2A}"/>
                        </a:ext>
                      </a:extLst>
                    </p:cNvPr>
                    <p:cNvGrpSpPr/>
                    <p:nvPr/>
                  </p:nvGrpSpPr>
                  <p:grpSpPr>
                    <a:xfrm>
                      <a:off x="4503627" y="2301538"/>
                      <a:ext cx="300259" cy="237183"/>
                      <a:chOff x="2962956" y="2115885"/>
                      <a:chExt cx="300259" cy="237183"/>
                    </a:xfrm>
                  </p:grpSpPr>
                  <p:pic>
                    <p:nvPicPr>
                      <p:cNvPr id="469" name="Picture 24 41">
                        <a:extLst>
                          <a:ext uri="{FF2B5EF4-FFF2-40B4-BE49-F238E27FC236}">
                            <a16:creationId xmlns:a16="http://schemas.microsoft.com/office/drawing/2014/main" id="{9B6520D1-CE8F-400B-834C-64A8D6C429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0" name="Picture 24 42">
                        <a:extLst>
                          <a:ext uri="{FF2B5EF4-FFF2-40B4-BE49-F238E27FC236}">
                            <a16:creationId xmlns:a16="http://schemas.microsoft.com/office/drawing/2014/main" id="{CF549920-F254-48A0-9283-CA9F76C5863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6" name="Group 179">
                      <a:extLst>
                        <a:ext uri="{FF2B5EF4-FFF2-40B4-BE49-F238E27FC236}">
                          <a16:creationId xmlns:a16="http://schemas.microsoft.com/office/drawing/2014/main" id="{A13C460B-220A-4132-BC34-D66C9A7265F3}"/>
                        </a:ext>
                      </a:extLst>
                    </p:cNvPr>
                    <p:cNvGrpSpPr/>
                    <p:nvPr/>
                  </p:nvGrpSpPr>
                  <p:grpSpPr>
                    <a:xfrm>
                      <a:off x="4719823" y="2218458"/>
                      <a:ext cx="283630" cy="253824"/>
                      <a:chOff x="6986427" y="2972145"/>
                      <a:chExt cx="283630" cy="253824"/>
                    </a:xfrm>
                  </p:grpSpPr>
                  <p:pic>
                    <p:nvPicPr>
                      <p:cNvPr id="467" name="Picture 24 43">
                        <a:extLst>
                          <a:ext uri="{FF2B5EF4-FFF2-40B4-BE49-F238E27FC236}">
                            <a16:creationId xmlns:a16="http://schemas.microsoft.com/office/drawing/2014/main" id="{9AFE69DC-7D72-4CB7-9A6F-0F50901B4E0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8" name="Picture 24 44">
                        <a:extLst>
                          <a:ext uri="{FF2B5EF4-FFF2-40B4-BE49-F238E27FC236}">
                            <a16:creationId xmlns:a16="http://schemas.microsoft.com/office/drawing/2014/main" id="{7005A162-EB4A-43B5-8013-6FE38A7C1F4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8" name="Group 457">
                    <a:extLst>
                      <a:ext uri="{FF2B5EF4-FFF2-40B4-BE49-F238E27FC236}">
                        <a16:creationId xmlns:a16="http://schemas.microsoft.com/office/drawing/2014/main" id="{A007BBBF-E2D3-4BA0-B10C-B3F767396937}"/>
                      </a:ext>
                    </a:extLst>
                  </p:cNvPr>
                  <p:cNvGrpSpPr/>
                  <p:nvPr/>
                </p:nvGrpSpPr>
                <p:grpSpPr>
                  <a:xfrm rot="17239213">
                    <a:off x="6033171" y="3265811"/>
                    <a:ext cx="499826" cy="320263"/>
                    <a:chOff x="4503627" y="2218458"/>
                    <a:chExt cx="499826" cy="320263"/>
                  </a:xfrm>
                </p:grpSpPr>
                <p:grpSp>
                  <p:nvGrpSpPr>
                    <p:cNvPr id="459" name="Group 176">
                      <a:extLst>
                        <a:ext uri="{FF2B5EF4-FFF2-40B4-BE49-F238E27FC236}">
                          <a16:creationId xmlns:a16="http://schemas.microsoft.com/office/drawing/2014/main" id="{224C479B-9696-48B1-8882-97FB3EEBA5EA}"/>
                        </a:ext>
                      </a:extLst>
                    </p:cNvPr>
                    <p:cNvGrpSpPr/>
                    <p:nvPr/>
                  </p:nvGrpSpPr>
                  <p:grpSpPr>
                    <a:xfrm>
                      <a:off x="4503627" y="2301538"/>
                      <a:ext cx="300259" cy="237183"/>
                      <a:chOff x="2962956" y="2115885"/>
                      <a:chExt cx="300259" cy="237183"/>
                    </a:xfrm>
                  </p:grpSpPr>
                  <p:pic>
                    <p:nvPicPr>
                      <p:cNvPr id="463" name="Picture 24 45">
                        <a:extLst>
                          <a:ext uri="{FF2B5EF4-FFF2-40B4-BE49-F238E27FC236}">
                            <a16:creationId xmlns:a16="http://schemas.microsoft.com/office/drawing/2014/main" id="{264D9C21-8E15-4207-96E1-6C7D486CB5C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4" name="Picture 24 46">
                        <a:extLst>
                          <a:ext uri="{FF2B5EF4-FFF2-40B4-BE49-F238E27FC236}">
                            <a16:creationId xmlns:a16="http://schemas.microsoft.com/office/drawing/2014/main" id="{F8589E06-1CBA-4767-9E8E-B2B349F9D3C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0" name="Group 179">
                      <a:extLst>
                        <a:ext uri="{FF2B5EF4-FFF2-40B4-BE49-F238E27FC236}">
                          <a16:creationId xmlns:a16="http://schemas.microsoft.com/office/drawing/2014/main" id="{4F0246F9-D03C-4502-8D1D-4E18F6433D49}"/>
                        </a:ext>
                      </a:extLst>
                    </p:cNvPr>
                    <p:cNvGrpSpPr/>
                    <p:nvPr/>
                  </p:nvGrpSpPr>
                  <p:grpSpPr>
                    <a:xfrm>
                      <a:off x="4719823" y="2218458"/>
                      <a:ext cx="283630" cy="253824"/>
                      <a:chOff x="6986427" y="2972145"/>
                      <a:chExt cx="283630" cy="253824"/>
                    </a:xfrm>
                  </p:grpSpPr>
                  <p:pic>
                    <p:nvPicPr>
                      <p:cNvPr id="461" name="Picture 24 47">
                        <a:extLst>
                          <a:ext uri="{FF2B5EF4-FFF2-40B4-BE49-F238E27FC236}">
                            <a16:creationId xmlns:a16="http://schemas.microsoft.com/office/drawing/2014/main" id="{124B1473-F1ED-48F4-A0E7-0D3DC86AAE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2" name="Picture 24 48">
                        <a:extLst>
                          <a:ext uri="{FF2B5EF4-FFF2-40B4-BE49-F238E27FC236}">
                            <a16:creationId xmlns:a16="http://schemas.microsoft.com/office/drawing/2014/main" id="{1AE3DFD3-623F-4A58-8DB9-AEBB62F5B73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29" name="Group 428">
                  <a:extLst>
                    <a:ext uri="{FF2B5EF4-FFF2-40B4-BE49-F238E27FC236}">
                      <a16:creationId xmlns:a16="http://schemas.microsoft.com/office/drawing/2014/main" id="{5069BBFE-3FB9-4B50-8487-035FF9262506}"/>
                    </a:ext>
                  </a:extLst>
                </p:cNvPr>
                <p:cNvGrpSpPr/>
                <p:nvPr/>
              </p:nvGrpSpPr>
              <p:grpSpPr>
                <a:xfrm rot="2171672">
                  <a:off x="7250310" y="2916884"/>
                  <a:ext cx="559876" cy="378452"/>
                  <a:chOff x="4777947" y="3207622"/>
                  <a:chExt cx="559876" cy="378452"/>
                </a:xfrm>
              </p:grpSpPr>
              <p:grpSp>
                <p:nvGrpSpPr>
                  <p:cNvPr id="445" name="Group 444">
                    <a:extLst>
                      <a:ext uri="{FF2B5EF4-FFF2-40B4-BE49-F238E27FC236}">
                        <a16:creationId xmlns:a16="http://schemas.microsoft.com/office/drawing/2014/main" id="{8499FC9F-D228-46C4-AC36-DF1D1102C777}"/>
                      </a:ext>
                    </a:extLst>
                  </p:cNvPr>
                  <p:cNvGrpSpPr/>
                  <p:nvPr/>
                </p:nvGrpSpPr>
                <p:grpSpPr>
                  <a:xfrm>
                    <a:off x="4777947" y="3207622"/>
                    <a:ext cx="499826" cy="320263"/>
                    <a:chOff x="4503627" y="2218458"/>
                    <a:chExt cx="499826" cy="320263"/>
                  </a:xfrm>
                </p:grpSpPr>
                <p:grpSp>
                  <p:nvGrpSpPr>
                    <p:cNvPr id="451" name="Group 176">
                      <a:extLst>
                        <a:ext uri="{FF2B5EF4-FFF2-40B4-BE49-F238E27FC236}">
                          <a16:creationId xmlns:a16="http://schemas.microsoft.com/office/drawing/2014/main" id="{1419B1B9-F0A8-4E73-9810-2CBEC4727528}"/>
                        </a:ext>
                      </a:extLst>
                    </p:cNvPr>
                    <p:cNvGrpSpPr/>
                    <p:nvPr/>
                  </p:nvGrpSpPr>
                  <p:grpSpPr>
                    <a:xfrm>
                      <a:off x="4503627" y="2301538"/>
                      <a:ext cx="300259" cy="237183"/>
                      <a:chOff x="2962956" y="2115885"/>
                      <a:chExt cx="300259" cy="237183"/>
                    </a:xfrm>
                  </p:grpSpPr>
                  <p:pic>
                    <p:nvPicPr>
                      <p:cNvPr id="455" name="Picture 24 49">
                        <a:extLst>
                          <a:ext uri="{FF2B5EF4-FFF2-40B4-BE49-F238E27FC236}">
                            <a16:creationId xmlns:a16="http://schemas.microsoft.com/office/drawing/2014/main" id="{73B70471-3D22-4178-9A8D-CB93B638B9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6" name="Picture 24 50">
                        <a:extLst>
                          <a:ext uri="{FF2B5EF4-FFF2-40B4-BE49-F238E27FC236}">
                            <a16:creationId xmlns:a16="http://schemas.microsoft.com/office/drawing/2014/main" id="{C77308E2-9BA8-4703-9801-5E96103C4C5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2" name="Group 179">
                      <a:extLst>
                        <a:ext uri="{FF2B5EF4-FFF2-40B4-BE49-F238E27FC236}">
                          <a16:creationId xmlns:a16="http://schemas.microsoft.com/office/drawing/2014/main" id="{C3F26F84-C5B4-4CA7-A8E3-5E8AA49D0DD0}"/>
                        </a:ext>
                      </a:extLst>
                    </p:cNvPr>
                    <p:cNvGrpSpPr/>
                    <p:nvPr/>
                  </p:nvGrpSpPr>
                  <p:grpSpPr>
                    <a:xfrm>
                      <a:off x="4719823" y="2218458"/>
                      <a:ext cx="283630" cy="253824"/>
                      <a:chOff x="6986427" y="2972145"/>
                      <a:chExt cx="283630" cy="253824"/>
                    </a:xfrm>
                  </p:grpSpPr>
                  <p:pic>
                    <p:nvPicPr>
                      <p:cNvPr id="453" name="Picture 24 51">
                        <a:extLst>
                          <a:ext uri="{FF2B5EF4-FFF2-40B4-BE49-F238E27FC236}">
                            <a16:creationId xmlns:a16="http://schemas.microsoft.com/office/drawing/2014/main" id="{3AFA4839-E34B-45CB-A1ED-89BE9B3CC99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4" name="Picture 24 52">
                        <a:extLst>
                          <a:ext uri="{FF2B5EF4-FFF2-40B4-BE49-F238E27FC236}">
                            <a16:creationId xmlns:a16="http://schemas.microsoft.com/office/drawing/2014/main" id="{09013CD5-A970-45D8-B2AD-80B8A1006E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6" name="Group 445">
                    <a:extLst>
                      <a:ext uri="{FF2B5EF4-FFF2-40B4-BE49-F238E27FC236}">
                        <a16:creationId xmlns:a16="http://schemas.microsoft.com/office/drawing/2014/main" id="{D964A472-5250-48EF-BD93-16162306B97D}"/>
                      </a:ext>
                    </a:extLst>
                  </p:cNvPr>
                  <p:cNvGrpSpPr/>
                  <p:nvPr/>
                </p:nvGrpSpPr>
                <p:grpSpPr>
                  <a:xfrm>
                    <a:off x="4935889" y="3332310"/>
                    <a:ext cx="401934" cy="253764"/>
                    <a:chOff x="4503627" y="2284957"/>
                    <a:chExt cx="401934" cy="253764"/>
                  </a:xfrm>
                </p:grpSpPr>
                <p:grpSp>
                  <p:nvGrpSpPr>
                    <p:cNvPr id="447" name="Group 176">
                      <a:extLst>
                        <a:ext uri="{FF2B5EF4-FFF2-40B4-BE49-F238E27FC236}">
                          <a16:creationId xmlns:a16="http://schemas.microsoft.com/office/drawing/2014/main" id="{0A239822-F589-4EEA-922E-C80E5DFB92AB}"/>
                        </a:ext>
                      </a:extLst>
                    </p:cNvPr>
                    <p:cNvGrpSpPr/>
                    <p:nvPr/>
                  </p:nvGrpSpPr>
                  <p:grpSpPr>
                    <a:xfrm>
                      <a:off x="4503627" y="2301538"/>
                      <a:ext cx="300259" cy="237183"/>
                      <a:chOff x="2962956" y="2115885"/>
                      <a:chExt cx="300259" cy="237183"/>
                    </a:xfrm>
                  </p:grpSpPr>
                  <p:pic>
                    <p:nvPicPr>
                      <p:cNvPr id="449" name="Picture 24 53">
                        <a:extLst>
                          <a:ext uri="{FF2B5EF4-FFF2-40B4-BE49-F238E27FC236}">
                            <a16:creationId xmlns:a16="http://schemas.microsoft.com/office/drawing/2014/main" id="{1A9AD972-1B23-4E78-A300-24FB5CEFD0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0" name="Picture 24 54">
                        <a:extLst>
                          <a:ext uri="{FF2B5EF4-FFF2-40B4-BE49-F238E27FC236}">
                            <a16:creationId xmlns:a16="http://schemas.microsoft.com/office/drawing/2014/main" id="{11D18B72-1343-46D8-9C0C-D370221270B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48" name="Picture 24 55">
                      <a:extLst>
                        <a:ext uri="{FF2B5EF4-FFF2-40B4-BE49-F238E27FC236}">
                          <a16:creationId xmlns:a16="http://schemas.microsoft.com/office/drawing/2014/main" id="{E9FD42A0-F125-4FFA-83A1-64663E284620}"/>
                        </a:ext>
                      </a:extLst>
                    </p:cNvPr>
                    <p:cNvPicPr>
                      <a:picLocks noChangeAspect="1" noChangeArrowheads="1"/>
                    </p:cNvPicPr>
                    <p:nvPr/>
                  </p:nvPicPr>
                  <p:blipFill>
                    <a:blip r:embed="rId3"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430" name="Group 429">
                  <a:extLst>
                    <a:ext uri="{FF2B5EF4-FFF2-40B4-BE49-F238E27FC236}">
                      <a16:creationId xmlns:a16="http://schemas.microsoft.com/office/drawing/2014/main" id="{838F741C-F3D0-4F95-A460-D04A38BFF390}"/>
                    </a:ext>
                  </a:extLst>
                </p:cNvPr>
                <p:cNvGrpSpPr/>
                <p:nvPr/>
              </p:nvGrpSpPr>
              <p:grpSpPr>
                <a:xfrm rot="21049340">
                  <a:off x="7270080" y="2509410"/>
                  <a:ext cx="601238" cy="499826"/>
                  <a:chOff x="5841977" y="3176030"/>
                  <a:chExt cx="601238" cy="499826"/>
                </a:xfrm>
              </p:grpSpPr>
              <p:grpSp>
                <p:nvGrpSpPr>
                  <p:cNvPr id="431" name="Group 430">
                    <a:extLst>
                      <a:ext uri="{FF2B5EF4-FFF2-40B4-BE49-F238E27FC236}">
                        <a16:creationId xmlns:a16="http://schemas.microsoft.com/office/drawing/2014/main" id="{9FCDCAA5-8EC4-472C-9A7F-F0894EAD67B9}"/>
                      </a:ext>
                    </a:extLst>
                  </p:cNvPr>
                  <p:cNvGrpSpPr/>
                  <p:nvPr/>
                </p:nvGrpSpPr>
                <p:grpSpPr>
                  <a:xfrm rot="19742345">
                    <a:off x="5841977" y="3207622"/>
                    <a:ext cx="499826" cy="320263"/>
                    <a:chOff x="4503627" y="2218458"/>
                    <a:chExt cx="499826" cy="320263"/>
                  </a:xfrm>
                </p:grpSpPr>
                <p:grpSp>
                  <p:nvGrpSpPr>
                    <p:cNvPr id="439" name="Group 176">
                      <a:extLst>
                        <a:ext uri="{FF2B5EF4-FFF2-40B4-BE49-F238E27FC236}">
                          <a16:creationId xmlns:a16="http://schemas.microsoft.com/office/drawing/2014/main" id="{5AB3F8D4-7004-46A7-91B9-335A1E3D4D5A}"/>
                        </a:ext>
                      </a:extLst>
                    </p:cNvPr>
                    <p:cNvGrpSpPr/>
                    <p:nvPr/>
                  </p:nvGrpSpPr>
                  <p:grpSpPr>
                    <a:xfrm>
                      <a:off x="4503627" y="2301538"/>
                      <a:ext cx="300259" cy="237183"/>
                      <a:chOff x="2962956" y="2115885"/>
                      <a:chExt cx="300259" cy="237183"/>
                    </a:xfrm>
                  </p:grpSpPr>
                  <p:pic>
                    <p:nvPicPr>
                      <p:cNvPr id="443" name="Picture 24 57">
                        <a:extLst>
                          <a:ext uri="{FF2B5EF4-FFF2-40B4-BE49-F238E27FC236}">
                            <a16:creationId xmlns:a16="http://schemas.microsoft.com/office/drawing/2014/main" id="{174813F1-CC1A-4170-A595-CC3D05EF60D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4" name="Picture 24 58">
                        <a:extLst>
                          <a:ext uri="{FF2B5EF4-FFF2-40B4-BE49-F238E27FC236}">
                            <a16:creationId xmlns:a16="http://schemas.microsoft.com/office/drawing/2014/main" id="{538D1487-6AF7-4B2D-BE6A-30E3E304CEA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0" name="Group 179">
                      <a:extLst>
                        <a:ext uri="{FF2B5EF4-FFF2-40B4-BE49-F238E27FC236}">
                          <a16:creationId xmlns:a16="http://schemas.microsoft.com/office/drawing/2014/main" id="{F8D52564-B6A9-4D20-9C04-31191C19FA86}"/>
                        </a:ext>
                      </a:extLst>
                    </p:cNvPr>
                    <p:cNvGrpSpPr/>
                    <p:nvPr/>
                  </p:nvGrpSpPr>
                  <p:grpSpPr>
                    <a:xfrm>
                      <a:off x="4719823" y="2218458"/>
                      <a:ext cx="283630" cy="253824"/>
                      <a:chOff x="6986427" y="2972145"/>
                      <a:chExt cx="283630" cy="253824"/>
                    </a:xfrm>
                  </p:grpSpPr>
                  <p:pic>
                    <p:nvPicPr>
                      <p:cNvPr id="441" name="Picture 24 59">
                        <a:extLst>
                          <a:ext uri="{FF2B5EF4-FFF2-40B4-BE49-F238E27FC236}">
                            <a16:creationId xmlns:a16="http://schemas.microsoft.com/office/drawing/2014/main" id="{6C32C337-7E6D-4F23-B0C3-7F4D7BC686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2" name="Picture 24 60">
                        <a:extLst>
                          <a:ext uri="{FF2B5EF4-FFF2-40B4-BE49-F238E27FC236}">
                            <a16:creationId xmlns:a16="http://schemas.microsoft.com/office/drawing/2014/main" id="{F42D6FAA-32EB-4BD7-8786-BD72F530A44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2" name="Group 431">
                    <a:extLst>
                      <a:ext uri="{FF2B5EF4-FFF2-40B4-BE49-F238E27FC236}">
                        <a16:creationId xmlns:a16="http://schemas.microsoft.com/office/drawing/2014/main" id="{4EDBE17F-CBCF-4067-947A-2FBF6AFC0D21}"/>
                      </a:ext>
                    </a:extLst>
                  </p:cNvPr>
                  <p:cNvGrpSpPr/>
                  <p:nvPr/>
                </p:nvGrpSpPr>
                <p:grpSpPr>
                  <a:xfrm rot="17239213">
                    <a:off x="6033171" y="3265811"/>
                    <a:ext cx="499826" cy="320263"/>
                    <a:chOff x="4503627" y="2218458"/>
                    <a:chExt cx="499826" cy="320263"/>
                  </a:xfrm>
                </p:grpSpPr>
                <p:grpSp>
                  <p:nvGrpSpPr>
                    <p:cNvPr id="433" name="Group 176">
                      <a:extLst>
                        <a:ext uri="{FF2B5EF4-FFF2-40B4-BE49-F238E27FC236}">
                          <a16:creationId xmlns:a16="http://schemas.microsoft.com/office/drawing/2014/main" id="{FDBDDAF6-FB5E-4CE9-BA34-EB837FC4B3FE}"/>
                        </a:ext>
                      </a:extLst>
                    </p:cNvPr>
                    <p:cNvGrpSpPr/>
                    <p:nvPr/>
                  </p:nvGrpSpPr>
                  <p:grpSpPr>
                    <a:xfrm>
                      <a:off x="4503627" y="2301538"/>
                      <a:ext cx="300259" cy="237183"/>
                      <a:chOff x="2962956" y="2115885"/>
                      <a:chExt cx="300259" cy="237183"/>
                    </a:xfrm>
                  </p:grpSpPr>
                  <p:pic>
                    <p:nvPicPr>
                      <p:cNvPr id="437" name="Picture 24 61">
                        <a:extLst>
                          <a:ext uri="{FF2B5EF4-FFF2-40B4-BE49-F238E27FC236}">
                            <a16:creationId xmlns:a16="http://schemas.microsoft.com/office/drawing/2014/main" id="{C4543A5F-7F12-4B55-9152-6DA25815E1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8" name="Picture 24 62">
                        <a:extLst>
                          <a:ext uri="{FF2B5EF4-FFF2-40B4-BE49-F238E27FC236}">
                            <a16:creationId xmlns:a16="http://schemas.microsoft.com/office/drawing/2014/main" id="{260DF0AD-ACB2-4892-B989-F30A252F6D6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4" name="Group 179">
                      <a:extLst>
                        <a:ext uri="{FF2B5EF4-FFF2-40B4-BE49-F238E27FC236}">
                          <a16:creationId xmlns:a16="http://schemas.microsoft.com/office/drawing/2014/main" id="{E19098A0-C1DE-463B-ABB8-CFF5E75D91A9}"/>
                        </a:ext>
                      </a:extLst>
                    </p:cNvPr>
                    <p:cNvGrpSpPr/>
                    <p:nvPr/>
                  </p:nvGrpSpPr>
                  <p:grpSpPr>
                    <a:xfrm>
                      <a:off x="4719823" y="2218458"/>
                      <a:ext cx="283630" cy="253824"/>
                      <a:chOff x="6986427" y="2972145"/>
                      <a:chExt cx="283630" cy="253824"/>
                    </a:xfrm>
                  </p:grpSpPr>
                  <p:pic>
                    <p:nvPicPr>
                      <p:cNvPr id="435" name="Picture 24 63">
                        <a:extLst>
                          <a:ext uri="{FF2B5EF4-FFF2-40B4-BE49-F238E27FC236}">
                            <a16:creationId xmlns:a16="http://schemas.microsoft.com/office/drawing/2014/main" id="{FEC0995C-1A75-454E-9B6A-BFF7E890F57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6" name="Picture 24 64">
                        <a:extLst>
                          <a:ext uri="{FF2B5EF4-FFF2-40B4-BE49-F238E27FC236}">
                            <a16:creationId xmlns:a16="http://schemas.microsoft.com/office/drawing/2014/main" id="{B85E9341-5623-4048-9F0C-35022E7AF2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4" name="Group 303">
                <a:extLst>
                  <a:ext uri="{FF2B5EF4-FFF2-40B4-BE49-F238E27FC236}">
                    <a16:creationId xmlns:a16="http://schemas.microsoft.com/office/drawing/2014/main" id="{F89942F2-F37A-42AD-AB5D-BABC5D37E50B}"/>
                  </a:ext>
                </a:extLst>
              </p:cNvPr>
              <p:cNvGrpSpPr/>
              <p:nvPr/>
            </p:nvGrpSpPr>
            <p:grpSpPr>
              <a:xfrm>
                <a:off x="8289898" y="2610778"/>
                <a:ext cx="1557892" cy="1293966"/>
                <a:chOff x="6991903" y="2695004"/>
                <a:chExt cx="1557892" cy="1293966"/>
              </a:xfrm>
            </p:grpSpPr>
            <p:grpSp>
              <p:nvGrpSpPr>
                <p:cNvPr id="305" name="Group 304">
                  <a:extLst>
                    <a:ext uri="{FF2B5EF4-FFF2-40B4-BE49-F238E27FC236}">
                      <a16:creationId xmlns:a16="http://schemas.microsoft.com/office/drawing/2014/main" id="{DB4F9904-367F-4E84-B457-D0C459690BFB}"/>
                    </a:ext>
                  </a:extLst>
                </p:cNvPr>
                <p:cNvGrpSpPr/>
                <p:nvPr/>
              </p:nvGrpSpPr>
              <p:grpSpPr>
                <a:xfrm>
                  <a:off x="6991903" y="2695004"/>
                  <a:ext cx="657768" cy="378452"/>
                  <a:chOff x="4777947" y="3207622"/>
                  <a:chExt cx="657768" cy="378452"/>
                </a:xfrm>
              </p:grpSpPr>
              <p:grpSp>
                <p:nvGrpSpPr>
                  <p:cNvPr id="413" name="Group 412">
                    <a:extLst>
                      <a:ext uri="{FF2B5EF4-FFF2-40B4-BE49-F238E27FC236}">
                        <a16:creationId xmlns:a16="http://schemas.microsoft.com/office/drawing/2014/main" id="{C0F1DC6A-79F1-459C-8E0C-A03867DD3F9D}"/>
                      </a:ext>
                    </a:extLst>
                  </p:cNvPr>
                  <p:cNvGrpSpPr/>
                  <p:nvPr/>
                </p:nvGrpSpPr>
                <p:grpSpPr>
                  <a:xfrm>
                    <a:off x="4777947" y="3207622"/>
                    <a:ext cx="499826" cy="320263"/>
                    <a:chOff x="4503627" y="2218458"/>
                    <a:chExt cx="499826" cy="320263"/>
                  </a:xfrm>
                </p:grpSpPr>
                <p:grpSp>
                  <p:nvGrpSpPr>
                    <p:cNvPr id="421" name="Group 176">
                      <a:extLst>
                        <a:ext uri="{FF2B5EF4-FFF2-40B4-BE49-F238E27FC236}">
                          <a16:creationId xmlns:a16="http://schemas.microsoft.com/office/drawing/2014/main" id="{AFAF5939-B6D5-4B6A-85B2-00EE60933E3B}"/>
                        </a:ext>
                      </a:extLst>
                    </p:cNvPr>
                    <p:cNvGrpSpPr/>
                    <p:nvPr/>
                  </p:nvGrpSpPr>
                  <p:grpSpPr>
                    <a:xfrm>
                      <a:off x="4503627" y="2301538"/>
                      <a:ext cx="300259" cy="237183"/>
                      <a:chOff x="2962956" y="2115885"/>
                      <a:chExt cx="300259" cy="237183"/>
                    </a:xfrm>
                  </p:grpSpPr>
                  <p:pic>
                    <p:nvPicPr>
                      <p:cNvPr id="425" name="Picture 24 65">
                        <a:extLst>
                          <a:ext uri="{FF2B5EF4-FFF2-40B4-BE49-F238E27FC236}">
                            <a16:creationId xmlns:a16="http://schemas.microsoft.com/office/drawing/2014/main" id="{181C279F-0FE3-4805-ABAD-6EFD841EDBE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6" name="Picture 24 66">
                        <a:extLst>
                          <a:ext uri="{FF2B5EF4-FFF2-40B4-BE49-F238E27FC236}">
                            <a16:creationId xmlns:a16="http://schemas.microsoft.com/office/drawing/2014/main" id="{8D404555-32A4-4258-B160-FA4B7E73515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2" name="Group 179">
                      <a:extLst>
                        <a:ext uri="{FF2B5EF4-FFF2-40B4-BE49-F238E27FC236}">
                          <a16:creationId xmlns:a16="http://schemas.microsoft.com/office/drawing/2014/main" id="{38EFAA78-F47C-499F-8DBC-91C672F4D383}"/>
                        </a:ext>
                      </a:extLst>
                    </p:cNvPr>
                    <p:cNvGrpSpPr/>
                    <p:nvPr/>
                  </p:nvGrpSpPr>
                  <p:grpSpPr>
                    <a:xfrm>
                      <a:off x="4719823" y="2218458"/>
                      <a:ext cx="283630" cy="253824"/>
                      <a:chOff x="6986427" y="2972145"/>
                      <a:chExt cx="283630" cy="253824"/>
                    </a:xfrm>
                  </p:grpSpPr>
                  <p:pic>
                    <p:nvPicPr>
                      <p:cNvPr id="423" name="Picture 24 67">
                        <a:extLst>
                          <a:ext uri="{FF2B5EF4-FFF2-40B4-BE49-F238E27FC236}">
                            <a16:creationId xmlns:a16="http://schemas.microsoft.com/office/drawing/2014/main" id="{AF3C6888-8BA0-4B8A-82CB-7A011E84018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4" name="Picture 24 68">
                        <a:extLst>
                          <a:ext uri="{FF2B5EF4-FFF2-40B4-BE49-F238E27FC236}">
                            <a16:creationId xmlns:a16="http://schemas.microsoft.com/office/drawing/2014/main" id="{8A782F0A-3591-436E-AB96-D16FB116CAB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4" name="Group 413">
                    <a:extLst>
                      <a:ext uri="{FF2B5EF4-FFF2-40B4-BE49-F238E27FC236}">
                        <a16:creationId xmlns:a16="http://schemas.microsoft.com/office/drawing/2014/main" id="{CFDA3729-E021-4C62-AD75-5F7896E51F0C}"/>
                      </a:ext>
                    </a:extLst>
                  </p:cNvPr>
                  <p:cNvGrpSpPr/>
                  <p:nvPr/>
                </p:nvGrpSpPr>
                <p:grpSpPr>
                  <a:xfrm>
                    <a:off x="4935889" y="3265811"/>
                    <a:ext cx="499826" cy="320263"/>
                    <a:chOff x="4503627" y="2218458"/>
                    <a:chExt cx="499826" cy="320263"/>
                  </a:xfrm>
                </p:grpSpPr>
                <p:grpSp>
                  <p:nvGrpSpPr>
                    <p:cNvPr id="415" name="Group 176">
                      <a:extLst>
                        <a:ext uri="{FF2B5EF4-FFF2-40B4-BE49-F238E27FC236}">
                          <a16:creationId xmlns:a16="http://schemas.microsoft.com/office/drawing/2014/main" id="{83A5805F-7636-4F2D-BF3F-787BCED4D0CD}"/>
                        </a:ext>
                      </a:extLst>
                    </p:cNvPr>
                    <p:cNvGrpSpPr/>
                    <p:nvPr/>
                  </p:nvGrpSpPr>
                  <p:grpSpPr>
                    <a:xfrm>
                      <a:off x="4503627" y="2301538"/>
                      <a:ext cx="300259" cy="237183"/>
                      <a:chOff x="2962956" y="2115885"/>
                      <a:chExt cx="300259" cy="237183"/>
                    </a:xfrm>
                  </p:grpSpPr>
                  <p:pic>
                    <p:nvPicPr>
                      <p:cNvPr id="419" name="Picture 24 69">
                        <a:extLst>
                          <a:ext uri="{FF2B5EF4-FFF2-40B4-BE49-F238E27FC236}">
                            <a16:creationId xmlns:a16="http://schemas.microsoft.com/office/drawing/2014/main" id="{9690402A-F71F-43E0-A5B5-569DF8D6B8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0" name="Picture 24 70">
                        <a:extLst>
                          <a:ext uri="{FF2B5EF4-FFF2-40B4-BE49-F238E27FC236}">
                            <a16:creationId xmlns:a16="http://schemas.microsoft.com/office/drawing/2014/main" id="{FB09E0BE-2D9E-4987-8B85-E3DB2FAF6BF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6" name="Group 179">
                      <a:extLst>
                        <a:ext uri="{FF2B5EF4-FFF2-40B4-BE49-F238E27FC236}">
                          <a16:creationId xmlns:a16="http://schemas.microsoft.com/office/drawing/2014/main" id="{1F38E031-2145-45AD-9762-B6D6E6BD53DE}"/>
                        </a:ext>
                      </a:extLst>
                    </p:cNvPr>
                    <p:cNvGrpSpPr/>
                    <p:nvPr/>
                  </p:nvGrpSpPr>
                  <p:grpSpPr>
                    <a:xfrm>
                      <a:off x="4719823" y="2218458"/>
                      <a:ext cx="283630" cy="253824"/>
                      <a:chOff x="6986427" y="2972145"/>
                      <a:chExt cx="283630" cy="253824"/>
                    </a:xfrm>
                  </p:grpSpPr>
                  <p:pic>
                    <p:nvPicPr>
                      <p:cNvPr id="417" name="Picture 24 71">
                        <a:extLst>
                          <a:ext uri="{FF2B5EF4-FFF2-40B4-BE49-F238E27FC236}">
                            <a16:creationId xmlns:a16="http://schemas.microsoft.com/office/drawing/2014/main" id="{F99818D7-38E3-4DBB-B2D5-61C178617E2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8" name="Picture 24 72">
                        <a:extLst>
                          <a:ext uri="{FF2B5EF4-FFF2-40B4-BE49-F238E27FC236}">
                            <a16:creationId xmlns:a16="http://schemas.microsoft.com/office/drawing/2014/main" id="{433E98CD-F847-4207-9571-03E699F5AA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6" name="Group 305">
                  <a:extLst>
                    <a:ext uri="{FF2B5EF4-FFF2-40B4-BE49-F238E27FC236}">
                      <a16:creationId xmlns:a16="http://schemas.microsoft.com/office/drawing/2014/main" id="{04A9912F-40E3-4474-ADC7-BDE42C2CFDBD}"/>
                    </a:ext>
                  </a:extLst>
                </p:cNvPr>
                <p:cNvGrpSpPr/>
                <p:nvPr/>
              </p:nvGrpSpPr>
              <p:grpSpPr>
                <a:xfrm>
                  <a:off x="7000217" y="2970983"/>
                  <a:ext cx="601238" cy="499826"/>
                  <a:chOff x="5841977" y="3176030"/>
                  <a:chExt cx="601238" cy="499826"/>
                </a:xfrm>
              </p:grpSpPr>
              <p:grpSp>
                <p:nvGrpSpPr>
                  <p:cNvPr id="399" name="Group 398">
                    <a:extLst>
                      <a:ext uri="{FF2B5EF4-FFF2-40B4-BE49-F238E27FC236}">
                        <a16:creationId xmlns:a16="http://schemas.microsoft.com/office/drawing/2014/main" id="{E2DB960D-833E-49D9-A962-12073A2B8471}"/>
                      </a:ext>
                    </a:extLst>
                  </p:cNvPr>
                  <p:cNvGrpSpPr/>
                  <p:nvPr/>
                </p:nvGrpSpPr>
                <p:grpSpPr>
                  <a:xfrm rot="19742345">
                    <a:off x="5841977" y="3207622"/>
                    <a:ext cx="499826" cy="320263"/>
                    <a:chOff x="4503627" y="2218458"/>
                    <a:chExt cx="499826" cy="320263"/>
                  </a:xfrm>
                </p:grpSpPr>
                <p:grpSp>
                  <p:nvGrpSpPr>
                    <p:cNvPr id="407" name="Group 176">
                      <a:extLst>
                        <a:ext uri="{FF2B5EF4-FFF2-40B4-BE49-F238E27FC236}">
                          <a16:creationId xmlns:a16="http://schemas.microsoft.com/office/drawing/2014/main" id="{C7689F14-0749-4489-B317-B1E9A0B82535}"/>
                        </a:ext>
                      </a:extLst>
                    </p:cNvPr>
                    <p:cNvGrpSpPr/>
                    <p:nvPr/>
                  </p:nvGrpSpPr>
                  <p:grpSpPr>
                    <a:xfrm>
                      <a:off x="4503627" y="2301538"/>
                      <a:ext cx="300259" cy="237183"/>
                      <a:chOff x="2962956" y="2115885"/>
                      <a:chExt cx="300259" cy="237183"/>
                    </a:xfrm>
                  </p:grpSpPr>
                  <p:pic>
                    <p:nvPicPr>
                      <p:cNvPr id="411" name="Picture 24 73">
                        <a:extLst>
                          <a:ext uri="{FF2B5EF4-FFF2-40B4-BE49-F238E27FC236}">
                            <a16:creationId xmlns:a16="http://schemas.microsoft.com/office/drawing/2014/main" id="{4F83CF6B-2690-4438-8A05-5A0A261FBB6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2" name="Picture 24 74">
                        <a:extLst>
                          <a:ext uri="{FF2B5EF4-FFF2-40B4-BE49-F238E27FC236}">
                            <a16:creationId xmlns:a16="http://schemas.microsoft.com/office/drawing/2014/main" id="{4A491A3C-5CA6-4757-9FC8-D92AC58360F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8" name="Group 179">
                      <a:extLst>
                        <a:ext uri="{FF2B5EF4-FFF2-40B4-BE49-F238E27FC236}">
                          <a16:creationId xmlns:a16="http://schemas.microsoft.com/office/drawing/2014/main" id="{A0C0F44B-6722-414B-85B4-E7FE0FF228ED}"/>
                        </a:ext>
                      </a:extLst>
                    </p:cNvPr>
                    <p:cNvGrpSpPr/>
                    <p:nvPr/>
                  </p:nvGrpSpPr>
                  <p:grpSpPr>
                    <a:xfrm>
                      <a:off x="4719823" y="2218458"/>
                      <a:ext cx="283630" cy="253824"/>
                      <a:chOff x="6986427" y="2972145"/>
                      <a:chExt cx="283630" cy="253824"/>
                    </a:xfrm>
                  </p:grpSpPr>
                  <p:pic>
                    <p:nvPicPr>
                      <p:cNvPr id="409" name="Picture 24 75">
                        <a:extLst>
                          <a:ext uri="{FF2B5EF4-FFF2-40B4-BE49-F238E27FC236}">
                            <a16:creationId xmlns:a16="http://schemas.microsoft.com/office/drawing/2014/main" id="{7863B38D-CC1C-4D22-8B7D-995E445833A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0" name="Picture 24 76">
                        <a:extLst>
                          <a:ext uri="{FF2B5EF4-FFF2-40B4-BE49-F238E27FC236}">
                            <a16:creationId xmlns:a16="http://schemas.microsoft.com/office/drawing/2014/main" id="{85353EEF-7F17-4958-85DF-47BDB27FFD1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0" name="Group 399">
                    <a:extLst>
                      <a:ext uri="{FF2B5EF4-FFF2-40B4-BE49-F238E27FC236}">
                        <a16:creationId xmlns:a16="http://schemas.microsoft.com/office/drawing/2014/main" id="{3B91CC5F-73A6-41BE-96F2-68A0BF1802A1}"/>
                      </a:ext>
                    </a:extLst>
                  </p:cNvPr>
                  <p:cNvGrpSpPr/>
                  <p:nvPr/>
                </p:nvGrpSpPr>
                <p:grpSpPr>
                  <a:xfrm rot="17239213">
                    <a:off x="6033171" y="3265811"/>
                    <a:ext cx="499826" cy="320263"/>
                    <a:chOff x="4503627" y="2218458"/>
                    <a:chExt cx="499826" cy="320263"/>
                  </a:xfrm>
                </p:grpSpPr>
                <p:grpSp>
                  <p:nvGrpSpPr>
                    <p:cNvPr id="401" name="Group 176">
                      <a:extLst>
                        <a:ext uri="{FF2B5EF4-FFF2-40B4-BE49-F238E27FC236}">
                          <a16:creationId xmlns:a16="http://schemas.microsoft.com/office/drawing/2014/main" id="{8AB56A11-82F0-49BD-BD46-ABC88504D025}"/>
                        </a:ext>
                      </a:extLst>
                    </p:cNvPr>
                    <p:cNvGrpSpPr/>
                    <p:nvPr/>
                  </p:nvGrpSpPr>
                  <p:grpSpPr>
                    <a:xfrm>
                      <a:off x="4503627" y="2301538"/>
                      <a:ext cx="300259" cy="237183"/>
                      <a:chOff x="2962956" y="2115885"/>
                      <a:chExt cx="300259" cy="237183"/>
                    </a:xfrm>
                  </p:grpSpPr>
                  <p:pic>
                    <p:nvPicPr>
                      <p:cNvPr id="405" name="Picture 24 77">
                        <a:extLst>
                          <a:ext uri="{FF2B5EF4-FFF2-40B4-BE49-F238E27FC236}">
                            <a16:creationId xmlns:a16="http://schemas.microsoft.com/office/drawing/2014/main" id="{9B9823DD-E013-459A-A197-05EC1BA0888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6" name="Picture 24 78">
                        <a:extLst>
                          <a:ext uri="{FF2B5EF4-FFF2-40B4-BE49-F238E27FC236}">
                            <a16:creationId xmlns:a16="http://schemas.microsoft.com/office/drawing/2014/main" id="{246E96DA-5A27-4CF9-9C6C-8AD66798A47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2" name="Group 179">
                      <a:extLst>
                        <a:ext uri="{FF2B5EF4-FFF2-40B4-BE49-F238E27FC236}">
                          <a16:creationId xmlns:a16="http://schemas.microsoft.com/office/drawing/2014/main" id="{A3490FDA-9D4F-4129-A5C5-5DB15B7F8BBC}"/>
                        </a:ext>
                      </a:extLst>
                    </p:cNvPr>
                    <p:cNvGrpSpPr/>
                    <p:nvPr/>
                  </p:nvGrpSpPr>
                  <p:grpSpPr>
                    <a:xfrm>
                      <a:off x="4719823" y="2218458"/>
                      <a:ext cx="283630" cy="253824"/>
                      <a:chOff x="6986427" y="2972145"/>
                      <a:chExt cx="283630" cy="253824"/>
                    </a:xfrm>
                  </p:grpSpPr>
                  <p:pic>
                    <p:nvPicPr>
                      <p:cNvPr id="403" name="Picture 24 79">
                        <a:extLst>
                          <a:ext uri="{FF2B5EF4-FFF2-40B4-BE49-F238E27FC236}">
                            <a16:creationId xmlns:a16="http://schemas.microsoft.com/office/drawing/2014/main" id="{2152FAB1-86F6-4383-8545-20A6C4B7799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4" name="Picture 24 80">
                        <a:extLst>
                          <a:ext uri="{FF2B5EF4-FFF2-40B4-BE49-F238E27FC236}">
                            <a16:creationId xmlns:a16="http://schemas.microsoft.com/office/drawing/2014/main" id="{417D1AD1-EFE8-460B-B97A-F7FF940E282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7" name="Group 306">
                  <a:extLst>
                    <a:ext uri="{FF2B5EF4-FFF2-40B4-BE49-F238E27FC236}">
                      <a16:creationId xmlns:a16="http://schemas.microsoft.com/office/drawing/2014/main" id="{A0898355-42BF-49A0-8949-6306262C3A03}"/>
                    </a:ext>
                  </a:extLst>
                </p:cNvPr>
                <p:cNvGrpSpPr/>
                <p:nvPr/>
              </p:nvGrpSpPr>
              <p:grpSpPr>
                <a:xfrm>
                  <a:off x="7469330" y="2714400"/>
                  <a:ext cx="1055948" cy="610380"/>
                  <a:chOff x="6261214" y="3135578"/>
                  <a:chExt cx="1055948" cy="610380"/>
                </a:xfrm>
              </p:grpSpPr>
              <p:grpSp>
                <p:nvGrpSpPr>
                  <p:cNvPr id="369" name="Group 368">
                    <a:extLst>
                      <a:ext uri="{FF2B5EF4-FFF2-40B4-BE49-F238E27FC236}">
                        <a16:creationId xmlns:a16="http://schemas.microsoft.com/office/drawing/2014/main" id="{279EF268-88A5-482C-B4DB-95852CC17995}"/>
                      </a:ext>
                    </a:extLst>
                  </p:cNvPr>
                  <p:cNvGrpSpPr/>
                  <p:nvPr/>
                </p:nvGrpSpPr>
                <p:grpSpPr>
                  <a:xfrm>
                    <a:off x="6659394" y="3135578"/>
                    <a:ext cx="657768" cy="378452"/>
                    <a:chOff x="4777947" y="3207622"/>
                    <a:chExt cx="657768" cy="378452"/>
                  </a:xfrm>
                </p:grpSpPr>
                <p:grpSp>
                  <p:nvGrpSpPr>
                    <p:cNvPr id="385" name="Group 384">
                      <a:extLst>
                        <a:ext uri="{FF2B5EF4-FFF2-40B4-BE49-F238E27FC236}">
                          <a16:creationId xmlns:a16="http://schemas.microsoft.com/office/drawing/2014/main" id="{6B348693-7CD4-40CD-A596-1C421653F752}"/>
                        </a:ext>
                      </a:extLst>
                    </p:cNvPr>
                    <p:cNvGrpSpPr/>
                    <p:nvPr/>
                  </p:nvGrpSpPr>
                  <p:grpSpPr>
                    <a:xfrm>
                      <a:off x="4777947" y="3207622"/>
                      <a:ext cx="499826" cy="320263"/>
                      <a:chOff x="4503627" y="2218458"/>
                      <a:chExt cx="499826" cy="320263"/>
                    </a:xfrm>
                  </p:grpSpPr>
                  <p:grpSp>
                    <p:nvGrpSpPr>
                      <p:cNvPr id="393" name="Group 176">
                        <a:extLst>
                          <a:ext uri="{FF2B5EF4-FFF2-40B4-BE49-F238E27FC236}">
                            <a16:creationId xmlns:a16="http://schemas.microsoft.com/office/drawing/2014/main" id="{09FD394B-2289-45D7-B72A-90695B6DC02F}"/>
                          </a:ext>
                        </a:extLst>
                      </p:cNvPr>
                      <p:cNvGrpSpPr/>
                      <p:nvPr/>
                    </p:nvGrpSpPr>
                    <p:grpSpPr>
                      <a:xfrm>
                        <a:off x="4503627" y="2301538"/>
                        <a:ext cx="300259" cy="237183"/>
                        <a:chOff x="2962956" y="2115885"/>
                        <a:chExt cx="300259" cy="237183"/>
                      </a:xfrm>
                    </p:grpSpPr>
                    <p:pic>
                      <p:nvPicPr>
                        <p:cNvPr id="397" name="Picture 24 81">
                          <a:extLst>
                            <a:ext uri="{FF2B5EF4-FFF2-40B4-BE49-F238E27FC236}">
                              <a16:creationId xmlns:a16="http://schemas.microsoft.com/office/drawing/2014/main" id="{F1A1C87A-3A7E-476E-9962-11D4C87C4A7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8" name="Picture 24 82">
                          <a:extLst>
                            <a:ext uri="{FF2B5EF4-FFF2-40B4-BE49-F238E27FC236}">
                              <a16:creationId xmlns:a16="http://schemas.microsoft.com/office/drawing/2014/main" id="{36D91E89-C374-41E8-A21D-DED849B9C7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4" name="Group 179">
                        <a:extLst>
                          <a:ext uri="{FF2B5EF4-FFF2-40B4-BE49-F238E27FC236}">
                            <a16:creationId xmlns:a16="http://schemas.microsoft.com/office/drawing/2014/main" id="{C3C5D6B8-6C2E-4977-9F9E-BEFD89FA8A27}"/>
                          </a:ext>
                        </a:extLst>
                      </p:cNvPr>
                      <p:cNvGrpSpPr/>
                      <p:nvPr/>
                    </p:nvGrpSpPr>
                    <p:grpSpPr>
                      <a:xfrm>
                        <a:off x="4719823" y="2218458"/>
                        <a:ext cx="283630" cy="253824"/>
                        <a:chOff x="6986427" y="2972145"/>
                        <a:chExt cx="283630" cy="253824"/>
                      </a:xfrm>
                    </p:grpSpPr>
                    <p:pic>
                      <p:nvPicPr>
                        <p:cNvPr id="395" name="Picture 24 83">
                          <a:extLst>
                            <a:ext uri="{FF2B5EF4-FFF2-40B4-BE49-F238E27FC236}">
                              <a16:creationId xmlns:a16="http://schemas.microsoft.com/office/drawing/2014/main" id="{AE8B8042-D08B-4D33-B6FB-04DA0379569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6" name="Picture 24 84">
                          <a:extLst>
                            <a:ext uri="{FF2B5EF4-FFF2-40B4-BE49-F238E27FC236}">
                              <a16:creationId xmlns:a16="http://schemas.microsoft.com/office/drawing/2014/main" id="{A6254893-0AAE-4CE1-9505-7DBBDD6A9B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6" name="Group 385">
                      <a:extLst>
                        <a:ext uri="{FF2B5EF4-FFF2-40B4-BE49-F238E27FC236}">
                          <a16:creationId xmlns:a16="http://schemas.microsoft.com/office/drawing/2014/main" id="{19CED8A6-395E-435B-8CD1-8179F8B998FD}"/>
                        </a:ext>
                      </a:extLst>
                    </p:cNvPr>
                    <p:cNvGrpSpPr/>
                    <p:nvPr/>
                  </p:nvGrpSpPr>
                  <p:grpSpPr>
                    <a:xfrm>
                      <a:off x="4935889" y="3265811"/>
                      <a:ext cx="499826" cy="320263"/>
                      <a:chOff x="4503627" y="2218458"/>
                      <a:chExt cx="499826" cy="320263"/>
                    </a:xfrm>
                  </p:grpSpPr>
                  <p:grpSp>
                    <p:nvGrpSpPr>
                      <p:cNvPr id="387" name="Group 176">
                        <a:extLst>
                          <a:ext uri="{FF2B5EF4-FFF2-40B4-BE49-F238E27FC236}">
                            <a16:creationId xmlns:a16="http://schemas.microsoft.com/office/drawing/2014/main" id="{874C285A-1FEB-4C8B-8046-BF266B0851CE}"/>
                          </a:ext>
                        </a:extLst>
                      </p:cNvPr>
                      <p:cNvGrpSpPr/>
                      <p:nvPr/>
                    </p:nvGrpSpPr>
                    <p:grpSpPr>
                      <a:xfrm>
                        <a:off x="4503627" y="2301538"/>
                        <a:ext cx="300259" cy="237183"/>
                        <a:chOff x="2962956" y="2115885"/>
                        <a:chExt cx="300259" cy="237183"/>
                      </a:xfrm>
                    </p:grpSpPr>
                    <p:pic>
                      <p:nvPicPr>
                        <p:cNvPr id="391" name="Picture 24 85">
                          <a:extLst>
                            <a:ext uri="{FF2B5EF4-FFF2-40B4-BE49-F238E27FC236}">
                              <a16:creationId xmlns:a16="http://schemas.microsoft.com/office/drawing/2014/main" id="{27159CB4-4076-437B-B0E5-C26DB73C2C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2" name="Picture 24 86">
                          <a:extLst>
                            <a:ext uri="{FF2B5EF4-FFF2-40B4-BE49-F238E27FC236}">
                              <a16:creationId xmlns:a16="http://schemas.microsoft.com/office/drawing/2014/main" id="{E754B3BF-D406-43B5-90A8-3CEBEBFDB3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8" name="Group 179">
                        <a:extLst>
                          <a:ext uri="{FF2B5EF4-FFF2-40B4-BE49-F238E27FC236}">
                            <a16:creationId xmlns:a16="http://schemas.microsoft.com/office/drawing/2014/main" id="{A7C92A0F-7539-455D-8D8B-6D6044AB9151}"/>
                          </a:ext>
                        </a:extLst>
                      </p:cNvPr>
                      <p:cNvGrpSpPr/>
                      <p:nvPr/>
                    </p:nvGrpSpPr>
                    <p:grpSpPr>
                      <a:xfrm>
                        <a:off x="4719823" y="2218458"/>
                        <a:ext cx="283630" cy="253824"/>
                        <a:chOff x="6986427" y="2972145"/>
                        <a:chExt cx="283630" cy="253824"/>
                      </a:xfrm>
                    </p:grpSpPr>
                    <p:pic>
                      <p:nvPicPr>
                        <p:cNvPr id="389" name="Picture 24 87">
                          <a:extLst>
                            <a:ext uri="{FF2B5EF4-FFF2-40B4-BE49-F238E27FC236}">
                              <a16:creationId xmlns:a16="http://schemas.microsoft.com/office/drawing/2014/main" id="{D5859DB4-658B-47C1-B327-75858928F6E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0" name="Picture 24 88">
                          <a:extLst>
                            <a:ext uri="{FF2B5EF4-FFF2-40B4-BE49-F238E27FC236}">
                              <a16:creationId xmlns:a16="http://schemas.microsoft.com/office/drawing/2014/main" id="{2A113902-C4F4-4AF6-BEDE-8707803B465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0" name="Group 369">
                    <a:extLst>
                      <a:ext uri="{FF2B5EF4-FFF2-40B4-BE49-F238E27FC236}">
                        <a16:creationId xmlns:a16="http://schemas.microsoft.com/office/drawing/2014/main" id="{A75760FC-64AF-4A52-A71F-5BF224E22DA3}"/>
                      </a:ext>
                    </a:extLst>
                  </p:cNvPr>
                  <p:cNvGrpSpPr/>
                  <p:nvPr/>
                </p:nvGrpSpPr>
                <p:grpSpPr>
                  <a:xfrm rot="18877668">
                    <a:off x="6210508" y="3195426"/>
                    <a:ext cx="601238" cy="499826"/>
                    <a:chOff x="5841977" y="3176030"/>
                    <a:chExt cx="601238" cy="499826"/>
                  </a:xfrm>
                </p:grpSpPr>
                <p:grpSp>
                  <p:nvGrpSpPr>
                    <p:cNvPr id="371" name="Group 370">
                      <a:extLst>
                        <a:ext uri="{FF2B5EF4-FFF2-40B4-BE49-F238E27FC236}">
                          <a16:creationId xmlns:a16="http://schemas.microsoft.com/office/drawing/2014/main" id="{8478C40E-4DE7-4230-AEF0-60FB222A5E9A}"/>
                        </a:ext>
                      </a:extLst>
                    </p:cNvPr>
                    <p:cNvGrpSpPr/>
                    <p:nvPr/>
                  </p:nvGrpSpPr>
                  <p:grpSpPr>
                    <a:xfrm rot="19742345">
                      <a:off x="5841977" y="3207622"/>
                      <a:ext cx="499826" cy="320263"/>
                      <a:chOff x="4503627" y="2218458"/>
                      <a:chExt cx="499826" cy="320263"/>
                    </a:xfrm>
                  </p:grpSpPr>
                  <p:grpSp>
                    <p:nvGrpSpPr>
                      <p:cNvPr id="379" name="Group 176">
                        <a:extLst>
                          <a:ext uri="{FF2B5EF4-FFF2-40B4-BE49-F238E27FC236}">
                            <a16:creationId xmlns:a16="http://schemas.microsoft.com/office/drawing/2014/main" id="{95FF0BE2-EC29-4B86-908B-AB0F80563C3F}"/>
                          </a:ext>
                        </a:extLst>
                      </p:cNvPr>
                      <p:cNvGrpSpPr/>
                      <p:nvPr/>
                    </p:nvGrpSpPr>
                    <p:grpSpPr>
                      <a:xfrm>
                        <a:off x="4503627" y="2301538"/>
                        <a:ext cx="300259" cy="237183"/>
                        <a:chOff x="2962956" y="2115885"/>
                        <a:chExt cx="300259" cy="237183"/>
                      </a:xfrm>
                    </p:grpSpPr>
                    <p:pic>
                      <p:nvPicPr>
                        <p:cNvPr id="383" name="Picture 24 89">
                          <a:extLst>
                            <a:ext uri="{FF2B5EF4-FFF2-40B4-BE49-F238E27FC236}">
                              <a16:creationId xmlns:a16="http://schemas.microsoft.com/office/drawing/2014/main" id="{7980E7BF-BF07-422C-8476-DAA94BB4E43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4" name="Picture 24 90">
                          <a:extLst>
                            <a:ext uri="{FF2B5EF4-FFF2-40B4-BE49-F238E27FC236}">
                              <a16:creationId xmlns:a16="http://schemas.microsoft.com/office/drawing/2014/main" id="{CE45C169-C09E-498F-A487-7EC4EF7A77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0" name="Group 179">
                        <a:extLst>
                          <a:ext uri="{FF2B5EF4-FFF2-40B4-BE49-F238E27FC236}">
                            <a16:creationId xmlns:a16="http://schemas.microsoft.com/office/drawing/2014/main" id="{D1A1960D-AC86-4267-840B-2549F2E41F22}"/>
                          </a:ext>
                        </a:extLst>
                      </p:cNvPr>
                      <p:cNvGrpSpPr/>
                      <p:nvPr/>
                    </p:nvGrpSpPr>
                    <p:grpSpPr>
                      <a:xfrm>
                        <a:off x="4719823" y="2218458"/>
                        <a:ext cx="283630" cy="253824"/>
                        <a:chOff x="6986427" y="2972145"/>
                        <a:chExt cx="283630" cy="253824"/>
                      </a:xfrm>
                    </p:grpSpPr>
                    <p:pic>
                      <p:nvPicPr>
                        <p:cNvPr id="381" name="Picture 24 91">
                          <a:extLst>
                            <a:ext uri="{FF2B5EF4-FFF2-40B4-BE49-F238E27FC236}">
                              <a16:creationId xmlns:a16="http://schemas.microsoft.com/office/drawing/2014/main" id="{AA3099FB-7374-439D-AB26-7535E731FE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2" name="Picture 24 92">
                          <a:extLst>
                            <a:ext uri="{FF2B5EF4-FFF2-40B4-BE49-F238E27FC236}">
                              <a16:creationId xmlns:a16="http://schemas.microsoft.com/office/drawing/2014/main" id="{F6568188-F5B8-4C11-9CDA-D906EB7B5E7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2" name="Group 371">
                      <a:extLst>
                        <a:ext uri="{FF2B5EF4-FFF2-40B4-BE49-F238E27FC236}">
                          <a16:creationId xmlns:a16="http://schemas.microsoft.com/office/drawing/2014/main" id="{9C478962-5A8C-4A92-A13C-0D1505928B9F}"/>
                        </a:ext>
                      </a:extLst>
                    </p:cNvPr>
                    <p:cNvGrpSpPr/>
                    <p:nvPr/>
                  </p:nvGrpSpPr>
                  <p:grpSpPr>
                    <a:xfrm rot="17239213">
                      <a:off x="6033171" y="3265811"/>
                      <a:ext cx="499826" cy="320263"/>
                      <a:chOff x="4503627" y="2218458"/>
                      <a:chExt cx="499826" cy="320263"/>
                    </a:xfrm>
                  </p:grpSpPr>
                  <p:grpSp>
                    <p:nvGrpSpPr>
                      <p:cNvPr id="373" name="Group 372">
                        <a:extLst>
                          <a:ext uri="{FF2B5EF4-FFF2-40B4-BE49-F238E27FC236}">
                            <a16:creationId xmlns:a16="http://schemas.microsoft.com/office/drawing/2014/main" id="{DB028917-64E9-4967-8385-64AA37174F9B}"/>
                          </a:ext>
                        </a:extLst>
                      </p:cNvPr>
                      <p:cNvGrpSpPr/>
                      <p:nvPr/>
                    </p:nvGrpSpPr>
                    <p:grpSpPr>
                      <a:xfrm>
                        <a:off x="4503627" y="2301538"/>
                        <a:ext cx="300259" cy="237183"/>
                        <a:chOff x="2962956" y="2115885"/>
                        <a:chExt cx="300259" cy="237183"/>
                      </a:xfrm>
                    </p:grpSpPr>
                    <p:pic>
                      <p:nvPicPr>
                        <p:cNvPr id="377" name="Picture 24 93">
                          <a:extLst>
                            <a:ext uri="{FF2B5EF4-FFF2-40B4-BE49-F238E27FC236}">
                              <a16:creationId xmlns:a16="http://schemas.microsoft.com/office/drawing/2014/main" id="{1FBAD6F4-825F-4E7F-973A-5D8C1DFEFB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8" name="Picture 24 94">
                          <a:extLst>
                            <a:ext uri="{FF2B5EF4-FFF2-40B4-BE49-F238E27FC236}">
                              <a16:creationId xmlns:a16="http://schemas.microsoft.com/office/drawing/2014/main" id="{B0BE7A32-3C57-461E-98EE-4077399440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4" name="Group 179">
                        <a:extLst>
                          <a:ext uri="{FF2B5EF4-FFF2-40B4-BE49-F238E27FC236}">
                            <a16:creationId xmlns:a16="http://schemas.microsoft.com/office/drawing/2014/main" id="{2F19C262-1BE3-4C9B-91ED-1F3D61068C17}"/>
                          </a:ext>
                        </a:extLst>
                      </p:cNvPr>
                      <p:cNvGrpSpPr/>
                      <p:nvPr/>
                    </p:nvGrpSpPr>
                    <p:grpSpPr>
                      <a:xfrm>
                        <a:off x="4719823" y="2218458"/>
                        <a:ext cx="283630" cy="253824"/>
                        <a:chOff x="6986427" y="2972145"/>
                        <a:chExt cx="283630" cy="253824"/>
                      </a:xfrm>
                    </p:grpSpPr>
                    <p:pic>
                      <p:nvPicPr>
                        <p:cNvPr id="375" name="Picture 24 95">
                          <a:extLst>
                            <a:ext uri="{FF2B5EF4-FFF2-40B4-BE49-F238E27FC236}">
                              <a16:creationId xmlns:a16="http://schemas.microsoft.com/office/drawing/2014/main" id="{D5F27325-17BA-4ADF-B55C-9424936F13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6" name="Picture 24 96">
                          <a:extLst>
                            <a:ext uri="{FF2B5EF4-FFF2-40B4-BE49-F238E27FC236}">
                              <a16:creationId xmlns:a16="http://schemas.microsoft.com/office/drawing/2014/main" id="{4B8925C6-CFD8-46A3-AABE-26FEB30F59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8" name="Group 307">
                  <a:extLst>
                    <a:ext uri="{FF2B5EF4-FFF2-40B4-BE49-F238E27FC236}">
                      <a16:creationId xmlns:a16="http://schemas.microsoft.com/office/drawing/2014/main" id="{A16F84AC-B1D2-4CFE-BB17-EDEAF97C5AF8}"/>
                    </a:ext>
                  </a:extLst>
                </p:cNvPr>
                <p:cNvGrpSpPr/>
                <p:nvPr/>
              </p:nvGrpSpPr>
              <p:grpSpPr>
                <a:xfrm>
                  <a:off x="7443561" y="3019258"/>
                  <a:ext cx="1106234" cy="969712"/>
                  <a:chOff x="6792398" y="2509410"/>
                  <a:chExt cx="1106234" cy="969712"/>
                </a:xfrm>
              </p:grpSpPr>
              <p:grpSp>
                <p:nvGrpSpPr>
                  <p:cNvPr id="309" name="Group 308">
                    <a:extLst>
                      <a:ext uri="{FF2B5EF4-FFF2-40B4-BE49-F238E27FC236}">
                        <a16:creationId xmlns:a16="http://schemas.microsoft.com/office/drawing/2014/main" id="{2BD8B0BF-365E-4D6D-BEA2-624AD272084E}"/>
                      </a:ext>
                    </a:extLst>
                  </p:cNvPr>
                  <p:cNvGrpSpPr/>
                  <p:nvPr/>
                </p:nvGrpSpPr>
                <p:grpSpPr>
                  <a:xfrm>
                    <a:off x="6792398" y="2703317"/>
                    <a:ext cx="657768" cy="378452"/>
                    <a:chOff x="4777947" y="3207622"/>
                    <a:chExt cx="657768" cy="378452"/>
                  </a:xfrm>
                </p:grpSpPr>
                <p:grpSp>
                  <p:nvGrpSpPr>
                    <p:cNvPr id="355" name="Group 354">
                      <a:extLst>
                        <a:ext uri="{FF2B5EF4-FFF2-40B4-BE49-F238E27FC236}">
                          <a16:creationId xmlns:a16="http://schemas.microsoft.com/office/drawing/2014/main" id="{41DD5F7C-70E0-486E-A9DC-96FFDDC8AB62}"/>
                        </a:ext>
                      </a:extLst>
                    </p:cNvPr>
                    <p:cNvGrpSpPr/>
                    <p:nvPr/>
                  </p:nvGrpSpPr>
                  <p:grpSpPr>
                    <a:xfrm>
                      <a:off x="4777947" y="3207622"/>
                      <a:ext cx="499826" cy="320263"/>
                      <a:chOff x="4503627" y="2218458"/>
                      <a:chExt cx="499826" cy="320263"/>
                    </a:xfrm>
                  </p:grpSpPr>
                  <p:grpSp>
                    <p:nvGrpSpPr>
                      <p:cNvPr id="363" name="Group 176">
                        <a:extLst>
                          <a:ext uri="{FF2B5EF4-FFF2-40B4-BE49-F238E27FC236}">
                            <a16:creationId xmlns:a16="http://schemas.microsoft.com/office/drawing/2014/main" id="{5B39F143-FFC8-4172-8E71-D37098378CE2}"/>
                          </a:ext>
                        </a:extLst>
                      </p:cNvPr>
                      <p:cNvGrpSpPr/>
                      <p:nvPr/>
                    </p:nvGrpSpPr>
                    <p:grpSpPr>
                      <a:xfrm>
                        <a:off x="4503627" y="2301538"/>
                        <a:ext cx="300259" cy="237183"/>
                        <a:chOff x="2962956" y="2115885"/>
                        <a:chExt cx="300259" cy="237183"/>
                      </a:xfrm>
                    </p:grpSpPr>
                    <p:pic>
                      <p:nvPicPr>
                        <p:cNvPr id="367" name="Picture 24 97">
                          <a:extLst>
                            <a:ext uri="{FF2B5EF4-FFF2-40B4-BE49-F238E27FC236}">
                              <a16:creationId xmlns:a16="http://schemas.microsoft.com/office/drawing/2014/main" id="{45D6A25F-2272-41AE-8C91-9DEB063543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8" name="Picture 24 98">
                          <a:extLst>
                            <a:ext uri="{FF2B5EF4-FFF2-40B4-BE49-F238E27FC236}">
                              <a16:creationId xmlns:a16="http://schemas.microsoft.com/office/drawing/2014/main" id="{B887767F-7D49-406A-B9A6-98EDD8034B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4" name="Group 179">
                        <a:extLst>
                          <a:ext uri="{FF2B5EF4-FFF2-40B4-BE49-F238E27FC236}">
                            <a16:creationId xmlns:a16="http://schemas.microsoft.com/office/drawing/2014/main" id="{CC549C5C-D39D-471D-8058-4579D4BFFA19}"/>
                          </a:ext>
                        </a:extLst>
                      </p:cNvPr>
                      <p:cNvGrpSpPr/>
                      <p:nvPr/>
                    </p:nvGrpSpPr>
                    <p:grpSpPr>
                      <a:xfrm>
                        <a:off x="4719823" y="2218458"/>
                        <a:ext cx="283630" cy="253824"/>
                        <a:chOff x="6986427" y="2972145"/>
                        <a:chExt cx="283630" cy="253824"/>
                      </a:xfrm>
                    </p:grpSpPr>
                    <p:pic>
                      <p:nvPicPr>
                        <p:cNvPr id="365" name="Picture 24 99">
                          <a:extLst>
                            <a:ext uri="{FF2B5EF4-FFF2-40B4-BE49-F238E27FC236}">
                              <a16:creationId xmlns:a16="http://schemas.microsoft.com/office/drawing/2014/main" id="{5AA0FED1-EA9A-4997-BABD-CB5BA457561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6" name="Picture 24 100">
                          <a:extLst>
                            <a:ext uri="{FF2B5EF4-FFF2-40B4-BE49-F238E27FC236}">
                              <a16:creationId xmlns:a16="http://schemas.microsoft.com/office/drawing/2014/main" id="{8160D3F6-EEC7-4F47-8234-C45E2797AA5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6" name="Group 355">
                      <a:extLst>
                        <a:ext uri="{FF2B5EF4-FFF2-40B4-BE49-F238E27FC236}">
                          <a16:creationId xmlns:a16="http://schemas.microsoft.com/office/drawing/2014/main" id="{34F435F1-9817-4252-A1D6-DCCCCF4E3EC9}"/>
                        </a:ext>
                      </a:extLst>
                    </p:cNvPr>
                    <p:cNvGrpSpPr/>
                    <p:nvPr/>
                  </p:nvGrpSpPr>
                  <p:grpSpPr>
                    <a:xfrm>
                      <a:off x="4935889" y="3265811"/>
                      <a:ext cx="499826" cy="320263"/>
                      <a:chOff x="4503627" y="2218458"/>
                      <a:chExt cx="499826" cy="320263"/>
                    </a:xfrm>
                  </p:grpSpPr>
                  <p:grpSp>
                    <p:nvGrpSpPr>
                      <p:cNvPr id="357" name="Group 176">
                        <a:extLst>
                          <a:ext uri="{FF2B5EF4-FFF2-40B4-BE49-F238E27FC236}">
                            <a16:creationId xmlns:a16="http://schemas.microsoft.com/office/drawing/2014/main" id="{F42193CD-C1F5-449F-9732-2C4F49F2EC99}"/>
                          </a:ext>
                        </a:extLst>
                      </p:cNvPr>
                      <p:cNvGrpSpPr/>
                      <p:nvPr/>
                    </p:nvGrpSpPr>
                    <p:grpSpPr>
                      <a:xfrm>
                        <a:off x="4503627" y="2301538"/>
                        <a:ext cx="300259" cy="237183"/>
                        <a:chOff x="2962956" y="2115885"/>
                        <a:chExt cx="300259" cy="237183"/>
                      </a:xfrm>
                    </p:grpSpPr>
                    <p:pic>
                      <p:nvPicPr>
                        <p:cNvPr id="361" name="Picture 24 101">
                          <a:extLst>
                            <a:ext uri="{FF2B5EF4-FFF2-40B4-BE49-F238E27FC236}">
                              <a16:creationId xmlns:a16="http://schemas.microsoft.com/office/drawing/2014/main" id="{C16A598B-C8FB-4882-9C71-48AF781C5C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2" name="Picture 24 102">
                          <a:extLst>
                            <a:ext uri="{FF2B5EF4-FFF2-40B4-BE49-F238E27FC236}">
                              <a16:creationId xmlns:a16="http://schemas.microsoft.com/office/drawing/2014/main" id="{EECF9E0C-590A-4494-877A-214CBD69674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8" name="Group 179">
                        <a:extLst>
                          <a:ext uri="{FF2B5EF4-FFF2-40B4-BE49-F238E27FC236}">
                            <a16:creationId xmlns:a16="http://schemas.microsoft.com/office/drawing/2014/main" id="{1134141F-0639-4516-90AE-A53282F2F5E1}"/>
                          </a:ext>
                        </a:extLst>
                      </p:cNvPr>
                      <p:cNvGrpSpPr/>
                      <p:nvPr/>
                    </p:nvGrpSpPr>
                    <p:grpSpPr>
                      <a:xfrm>
                        <a:off x="4719823" y="2218458"/>
                        <a:ext cx="283630" cy="253824"/>
                        <a:chOff x="6986427" y="2972145"/>
                        <a:chExt cx="283630" cy="253824"/>
                      </a:xfrm>
                    </p:grpSpPr>
                    <p:pic>
                      <p:nvPicPr>
                        <p:cNvPr id="359" name="Picture 24 103">
                          <a:extLst>
                            <a:ext uri="{FF2B5EF4-FFF2-40B4-BE49-F238E27FC236}">
                              <a16:creationId xmlns:a16="http://schemas.microsoft.com/office/drawing/2014/main" id="{72609F75-3512-445C-BC01-1F18F9AE2F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0" name="Picture 24 104">
                          <a:extLst>
                            <a:ext uri="{FF2B5EF4-FFF2-40B4-BE49-F238E27FC236}">
                              <a16:creationId xmlns:a16="http://schemas.microsoft.com/office/drawing/2014/main" id="{CCBF80E1-39AD-42C6-9FE8-2D3BD9E54A5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0" name="Group 309">
                    <a:extLst>
                      <a:ext uri="{FF2B5EF4-FFF2-40B4-BE49-F238E27FC236}">
                        <a16:creationId xmlns:a16="http://schemas.microsoft.com/office/drawing/2014/main" id="{83E93115-305B-4D4D-B5D7-D87302ED40A3}"/>
                      </a:ext>
                    </a:extLst>
                  </p:cNvPr>
                  <p:cNvGrpSpPr/>
                  <p:nvPr/>
                </p:nvGrpSpPr>
                <p:grpSpPr>
                  <a:xfrm rot="19661454">
                    <a:off x="6800712" y="2979296"/>
                    <a:ext cx="601238" cy="499826"/>
                    <a:chOff x="5841977" y="3176030"/>
                    <a:chExt cx="601238" cy="499826"/>
                  </a:xfrm>
                </p:grpSpPr>
                <p:grpSp>
                  <p:nvGrpSpPr>
                    <p:cNvPr id="341" name="Group 340">
                      <a:extLst>
                        <a:ext uri="{FF2B5EF4-FFF2-40B4-BE49-F238E27FC236}">
                          <a16:creationId xmlns:a16="http://schemas.microsoft.com/office/drawing/2014/main" id="{0360A4F1-F7D8-4090-8827-747941547BE0}"/>
                        </a:ext>
                      </a:extLst>
                    </p:cNvPr>
                    <p:cNvGrpSpPr/>
                    <p:nvPr/>
                  </p:nvGrpSpPr>
                  <p:grpSpPr>
                    <a:xfrm rot="19742345">
                      <a:off x="5841977" y="3207622"/>
                      <a:ext cx="499826" cy="320263"/>
                      <a:chOff x="4503627" y="2218458"/>
                      <a:chExt cx="499826" cy="320263"/>
                    </a:xfrm>
                  </p:grpSpPr>
                  <p:grpSp>
                    <p:nvGrpSpPr>
                      <p:cNvPr id="349" name="Group 176">
                        <a:extLst>
                          <a:ext uri="{FF2B5EF4-FFF2-40B4-BE49-F238E27FC236}">
                            <a16:creationId xmlns:a16="http://schemas.microsoft.com/office/drawing/2014/main" id="{B30A909E-EE13-426F-A9D7-E2ABA34C12D1}"/>
                          </a:ext>
                        </a:extLst>
                      </p:cNvPr>
                      <p:cNvGrpSpPr/>
                      <p:nvPr/>
                    </p:nvGrpSpPr>
                    <p:grpSpPr>
                      <a:xfrm>
                        <a:off x="4503627" y="2301538"/>
                        <a:ext cx="300259" cy="237183"/>
                        <a:chOff x="2962956" y="2115885"/>
                        <a:chExt cx="300259" cy="237183"/>
                      </a:xfrm>
                    </p:grpSpPr>
                    <p:pic>
                      <p:nvPicPr>
                        <p:cNvPr id="353" name="Picture 24 105">
                          <a:extLst>
                            <a:ext uri="{FF2B5EF4-FFF2-40B4-BE49-F238E27FC236}">
                              <a16:creationId xmlns:a16="http://schemas.microsoft.com/office/drawing/2014/main" id="{28AF4703-C2DE-4632-92CC-2642226694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4" name="Picture 24 106">
                          <a:extLst>
                            <a:ext uri="{FF2B5EF4-FFF2-40B4-BE49-F238E27FC236}">
                              <a16:creationId xmlns:a16="http://schemas.microsoft.com/office/drawing/2014/main" id="{5C965831-1440-47AC-A3BB-BA6F810D799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0" name="Group 179">
                        <a:extLst>
                          <a:ext uri="{FF2B5EF4-FFF2-40B4-BE49-F238E27FC236}">
                            <a16:creationId xmlns:a16="http://schemas.microsoft.com/office/drawing/2014/main" id="{7B03D5F5-0A80-439C-8024-27B1975B13FC}"/>
                          </a:ext>
                        </a:extLst>
                      </p:cNvPr>
                      <p:cNvGrpSpPr/>
                      <p:nvPr/>
                    </p:nvGrpSpPr>
                    <p:grpSpPr>
                      <a:xfrm>
                        <a:off x="4719823" y="2218458"/>
                        <a:ext cx="283630" cy="253824"/>
                        <a:chOff x="6986427" y="2972145"/>
                        <a:chExt cx="283630" cy="253824"/>
                      </a:xfrm>
                    </p:grpSpPr>
                    <p:pic>
                      <p:nvPicPr>
                        <p:cNvPr id="351" name="Picture 24 107">
                          <a:extLst>
                            <a:ext uri="{FF2B5EF4-FFF2-40B4-BE49-F238E27FC236}">
                              <a16:creationId xmlns:a16="http://schemas.microsoft.com/office/drawing/2014/main" id="{17F51534-A579-46FA-ABFC-2C7B832042C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2" name="Picture 24 108">
                          <a:extLst>
                            <a:ext uri="{FF2B5EF4-FFF2-40B4-BE49-F238E27FC236}">
                              <a16:creationId xmlns:a16="http://schemas.microsoft.com/office/drawing/2014/main" id="{C0BB603E-A8AA-4FEA-83D4-EE229169916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2" name="Group 341">
                      <a:extLst>
                        <a:ext uri="{FF2B5EF4-FFF2-40B4-BE49-F238E27FC236}">
                          <a16:creationId xmlns:a16="http://schemas.microsoft.com/office/drawing/2014/main" id="{90C73411-E937-4738-9342-C8EEF17892B6}"/>
                        </a:ext>
                      </a:extLst>
                    </p:cNvPr>
                    <p:cNvGrpSpPr/>
                    <p:nvPr/>
                  </p:nvGrpSpPr>
                  <p:grpSpPr>
                    <a:xfrm rot="17239213">
                      <a:off x="6033171" y="3265811"/>
                      <a:ext cx="499826" cy="320263"/>
                      <a:chOff x="4503627" y="2218458"/>
                      <a:chExt cx="499826" cy="320263"/>
                    </a:xfrm>
                  </p:grpSpPr>
                  <p:grpSp>
                    <p:nvGrpSpPr>
                      <p:cNvPr id="343" name="Group 176">
                        <a:extLst>
                          <a:ext uri="{FF2B5EF4-FFF2-40B4-BE49-F238E27FC236}">
                            <a16:creationId xmlns:a16="http://schemas.microsoft.com/office/drawing/2014/main" id="{E52328D0-56C2-44BC-951C-98F9AF35FEEB}"/>
                          </a:ext>
                        </a:extLst>
                      </p:cNvPr>
                      <p:cNvGrpSpPr/>
                      <p:nvPr/>
                    </p:nvGrpSpPr>
                    <p:grpSpPr>
                      <a:xfrm>
                        <a:off x="4503627" y="2301538"/>
                        <a:ext cx="300259" cy="237183"/>
                        <a:chOff x="2962956" y="2115885"/>
                        <a:chExt cx="300259" cy="237183"/>
                      </a:xfrm>
                    </p:grpSpPr>
                    <p:pic>
                      <p:nvPicPr>
                        <p:cNvPr id="347" name="Picture 24 109">
                          <a:extLst>
                            <a:ext uri="{FF2B5EF4-FFF2-40B4-BE49-F238E27FC236}">
                              <a16:creationId xmlns:a16="http://schemas.microsoft.com/office/drawing/2014/main" id="{F6B63907-1867-45C4-9032-E0DB2EF980F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8" name="Picture 24 110">
                          <a:extLst>
                            <a:ext uri="{FF2B5EF4-FFF2-40B4-BE49-F238E27FC236}">
                              <a16:creationId xmlns:a16="http://schemas.microsoft.com/office/drawing/2014/main" id="{E7E53A54-2443-4487-801D-4117270E41F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4" name="Group 179">
                        <a:extLst>
                          <a:ext uri="{FF2B5EF4-FFF2-40B4-BE49-F238E27FC236}">
                            <a16:creationId xmlns:a16="http://schemas.microsoft.com/office/drawing/2014/main" id="{626BA28B-2F4D-47AE-A19E-76F7019EC019}"/>
                          </a:ext>
                        </a:extLst>
                      </p:cNvPr>
                      <p:cNvGrpSpPr/>
                      <p:nvPr/>
                    </p:nvGrpSpPr>
                    <p:grpSpPr>
                      <a:xfrm>
                        <a:off x="4719823" y="2218458"/>
                        <a:ext cx="283630" cy="253824"/>
                        <a:chOff x="6986427" y="2972145"/>
                        <a:chExt cx="283630" cy="253824"/>
                      </a:xfrm>
                    </p:grpSpPr>
                    <p:pic>
                      <p:nvPicPr>
                        <p:cNvPr id="345" name="Picture 24 111">
                          <a:extLst>
                            <a:ext uri="{FF2B5EF4-FFF2-40B4-BE49-F238E27FC236}">
                              <a16:creationId xmlns:a16="http://schemas.microsoft.com/office/drawing/2014/main" id="{63772E7A-B666-409B-BAA4-900013BE19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6" name="Picture 24 112">
                          <a:extLst>
                            <a:ext uri="{FF2B5EF4-FFF2-40B4-BE49-F238E27FC236}">
                              <a16:creationId xmlns:a16="http://schemas.microsoft.com/office/drawing/2014/main" id="{9B032627-5F01-4EA4-90C0-78884D3392E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1" name="Group 310">
                    <a:extLst>
                      <a:ext uri="{FF2B5EF4-FFF2-40B4-BE49-F238E27FC236}">
                        <a16:creationId xmlns:a16="http://schemas.microsoft.com/office/drawing/2014/main" id="{E3162694-1B8C-490C-831C-A75D839D0B5A}"/>
                      </a:ext>
                    </a:extLst>
                  </p:cNvPr>
                  <p:cNvGrpSpPr/>
                  <p:nvPr/>
                </p:nvGrpSpPr>
                <p:grpSpPr>
                  <a:xfrm rot="2171672">
                    <a:off x="7240864" y="2945788"/>
                    <a:ext cx="657768" cy="378452"/>
                    <a:chOff x="4777947" y="3207622"/>
                    <a:chExt cx="657768" cy="378452"/>
                  </a:xfrm>
                </p:grpSpPr>
                <p:grpSp>
                  <p:nvGrpSpPr>
                    <p:cNvPr id="327" name="Group 326">
                      <a:extLst>
                        <a:ext uri="{FF2B5EF4-FFF2-40B4-BE49-F238E27FC236}">
                          <a16:creationId xmlns:a16="http://schemas.microsoft.com/office/drawing/2014/main" id="{32207800-13B7-4BB5-859A-07A006D517E5}"/>
                        </a:ext>
                      </a:extLst>
                    </p:cNvPr>
                    <p:cNvGrpSpPr/>
                    <p:nvPr/>
                  </p:nvGrpSpPr>
                  <p:grpSpPr>
                    <a:xfrm>
                      <a:off x="4777947" y="3207622"/>
                      <a:ext cx="499826" cy="320263"/>
                      <a:chOff x="4503627" y="2218458"/>
                      <a:chExt cx="499826" cy="320263"/>
                    </a:xfrm>
                  </p:grpSpPr>
                  <p:grpSp>
                    <p:nvGrpSpPr>
                      <p:cNvPr id="335" name="Group 176">
                        <a:extLst>
                          <a:ext uri="{FF2B5EF4-FFF2-40B4-BE49-F238E27FC236}">
                            <a16:creationId xmlns:a16="http://schemas.microsoft.com/office/drawing/2014/main" id="{B6CBA423-3BBD-4E70-A635-24DC3C7FC874}"/>
                          </a:ext>
                        </a:extLst>
                      </p:cNvPr>
                      <p:cNvGrpSpPr/>
                      <p:nvPr/>
                    </p:nvGrpSpPr>
                    <p:grpSpPr>
                      <a:xfrm>
                        <a:off x="4503627" y="2301538"/>
                        <a:ext cx="300259" cy="237183"/>
                        <a:chOff x="2962956" y="2115885"/>
                        <a:chExt cx="300259" cy="237183"/>
                      </a:xfrm>
                    </p:grpSpPr>
                    <p:pic>
                      <p:nvPicPr>
                        <p:cNvPr id="339" name="Picture 24 113">
                          <a:extLst>
                            <a:ext uri="{FF2B5EF4-FFF2-40B4-BE49-F238E27FC236}">
                              <a16:creationId xmlns:a16="http://schemas.microsoft.com/office/drawing/2014/main" id="{4F521C37-6C39-46E9-A45B-32FBAA6AE9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0" name="Picture 24 114">
                          <a:extLst>
                            <a:ext uri="{FF2B5EF4-FFF2-40B4-BE49-F238E27FC236}">
                              <a16:creationId xmlns:a16="http://schemas.microsoft.com/office/drawing/2014/main" id="{69A2CA50-DD7A-488E-9D3B-9B92D580729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6" name="Group 179">
                        <a:extLst>
                          <a:ext uri="{FF2B5EF4-FFF2-40B4-BE49-F238E27FC236}">
                            <a16:creationId xmlns:a16="http://schemas.microsoft.com/office/drawing/2014/main" id="{AE4FF5FE-3AE4-4F58-993D-F0C79909F214}"/>
                          </a:ext>
                        </a:extLst>
                      </p:cNvPr>
                      <p:cNvGrpSpPr/>
                      <p:nvPr/>
                    </p:nvGrpSpPr>
                    <p:grpSpPr>
                      <a:xfrm>
                        <a:off x="4719823" y="2218458"/>
                        <a:ext cx="283630" cy="253824"/>
                        <a:chOff x="6986427" y="2972145"/>
                        <a:chExt cx="283630" cy="253824"/>
                      </a:xfrm>
                    </p:grpSpPr>
                    <p:pic>
                      <p:nvPicPr>
                        <p:cNvPr id="337" name="Picture 24 115">
                          <a:extLst>
                            <a:ext uri="{FF2B5EF4-FFF2-40B4-BE49-F238E27FC236}">
                              <a16:creationId xmlns:a16="http://schemas.microsoft.com/office/drawing/2014/main" id="{CD759210-A74E-40CE-BCDD-76E62B0208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8" name="Picture 24 116">
                          <a:extLst>
                            <a:ext uri="{FF2B5EF4-FFF2-40B4-BE49-F238E27FC236}">
                              <a16:creationId xmlns:a16="http://schemas.microsoft.com/office/drawing/2014/main" id="{98FAB3B5-768F-439C-805E-2C9ADD1FA62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8" name="Group 327">
                      <a:extLst>
                        <a:ext uri="{FF2B5EF4-FFF2-40B4-BE49-F238E27FC236}">
                          <a16:creationId xmlns:a16="http://schemas.microsoft.com/office/drawing/2014/main" id="{8DB310AD-B830-44B0-B454-2584DAFF7396}"/>
                        </a:ext>
                      </a:extLst>
                    </p:cNvPr>
                    <p:cNvGrpSpPr/>
                    <p:nvPr/>
                  </p:nvGrpSpPr>
                  <p:grpSpPr>
                    <a:xfrm>
                      <a:off x="4935889" y="3265811"/>
                      <a:ext cx="499826" cy="320263"/>
                      <a:chOff x="4503627" y="2218458"/>
                      <a:chExt cx="499826" cy="320263"/>
                    </a:xfrm>
                  </p:grpSpPr>
                  <p:grpSp>
                    <p:nvGrpSpPr>
                      <p:cNvPr id="329" name="Group 176">
                        <a:extLst>
                          <a:ext uri="{FF2B5EF4-FFF2-40B4-BE49-F238E27FC236}">
                            <a16:creationId xmlns:a16="http://schemas.microsoft.com/office/drawing/2014/main" id="{BA66653D-A7B8-4EC5-8294-511BD429B231}"/>
                          </a:ext>
                        </a:extLst>
                      </p:cNvPr>
                      <p:cNvGrpSpPr/>
                      <p:nvPr/>
                    </p:nvGrpSpPr>
                    <p:grpSpPr>
                      <a:xfrm>
                        <a:off x="4503627" y="2301538"/>
                        <a:ext cx="300259" cy="237183"/>
                        <a:chOff x="2962956" y="2115885"/>
                        <a:chExt cx="300259" cy="237183"/>
                      </a:xfrm>
                    </p:grpSpPr>
                    <p:pic>
                      <p:nvPicPr>
                        <p:cNvPr id="333" name="Picture 24 117">
                          <a:extLst>
                            <a:ext uri="{FF2B5EF4-FFF2-40B4-BE49-F238E27FC236}">
                              <a16:creationId xmlns:a16="http://schemas.microsoft.com/office/drawing/2014/main" id="{F8468459-E63F-41F8-A570-A573C418C0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4" name="Picture 24 118">
                          <a:extLst>
                            <a:ext uri="{FF2B5EF4-FFF2-40B4-BE49-F238E27FC236}">
                              <a16:creationId xmlns:a16="http://schemas.microsoft.com/office/drawing/2014/main" id="{879DB1D3-CB4C-4605-86F5-36CBD5E6BE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0" name="Group 179">
                        <a:extLst>
                          <a:ext uri="{FF2B5EF4-FFF2-40B4-BE49-F238E27FC236}">
                            <a16:creationId xmlns:a16="http://schemas.microsoft.com/office/drawing/2014/main" id="{E6441B23-03E8-42B0-B574-0B57DEA35EF1}"/>
                          </a:ext>
                        </a:extLst>
                      </p:cNvPr>
                      <p:cNvGrpSpPr/>
                      <p:nvPr/>
                    </p:nvGrpSpPr>
                    <p:grpSpPr>
                      <a:xfrm>
                        <a:off x="4719823" y="2218458"/>
                        <a:ext cx="283630" cy="253824"/>
                        <a:chOff x="6986427" y="2972145"/>
                        <a:chExt cx="283630" cy="253824"/>
                      </a:xfrm>
                    </p:grpSpPr>
                    <p:pic>
                      <p:nvPicPr>
                        <p:cNvPr id="331" name="Picture 24 119">
                          <a:extLst>
                            <a:ext uri="{FF2B5EF4-FFF2-40B4-BE49-F238E27FC236}">
                              <a16:creationId xmlns:a16="http://schemas.microsoft.com/office/drawing/2014/main" id="{5917C007-63C1-40A1-B75F-30B5D06411E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2" name="Picture 24 120">
                          <a:extLst>
                            <a:ext uri="{FF2B5EF4-FFF2-40B4-BE49-F238E27FC236}">
                              <a16:creationId xmlns:a16="http://schemas.microsoft.com/office/drawing/2014/main" id="{AB847394-A1A0-4D01-94B6-84FE50301B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2" name="Group 311">
                    <a:extLst>
                      <a:ext uri="{FF2B5EF4-FFF2-40B4-BE49-F238E27FC236}">
                        <a16:creationId xmlns:a16="http://schemas.microsoft.com/office/drawing/2014/main" id="{12B690CA-82A7-40EA-BA61-B722226B07C0}"/>
                      </a:ext>
                    </a:extLst>
                  </p:cNvPr>
                  <p:cNvGrpSpPr/>
                  <p:nvPr/>
                </p:nvGrpSpPr>
                <p:grpSpPr>
                  <a:xfrm rot="21049340">
                    <a:off x="7270080" y="2509410"/>
                    <a:ext cx="601238" cy="499826"/>
                    <a:chOff x="5841977" y="3176030"/>
                    <a:chExt cx="601238" cy="499826"/>
                  </a:xfrm>
                </p:grpSpPr>
                <p:grpSp>
                  <p:nvGrpSpPr>
                    <p:cNvPr id="313" name="Group 312">
                      <a:extLst>
                        <a:ext uri="{FF2B5EF4-FFF2-40B4-BE49-F238E27FC236}">
                          <a16:creationId xmlns:a16="http://schemas.microsoft.com/office/drawing/2014/main" id="{66E562B8-EE01-4F06-AC95-7C7272B13998}"/>
                        </a:ext>
                      </a:extLst>
                    </p:cNvPr>
                    <p:cNvGrpSpPr/>
                    <p:nvPr/>
                  </p:nvGrpSpPr>
                  <p:grpSpPr>
                    <a:xfrm rot="19742345">
                      <a:off x="5841977" y="3207622"/>
                      <a:ext cx="499826" cy="320263"/>
                      <a:chOff x="4503627" y="2218458"/>
                      <a:chExt cx="499826" cy="320263"/>
                    </a:xfrm>
                  </p:grpSpPr>
                  <p:grpSp>
                    <p:nvGrpSpPr>
                      <p:cNvPr id="321" name="Group 176">
                        <a:extLst>
                          <a:ext uri="{FF2B5EF4-FFF2-40B4-BE49-F238E27FC236}">
                            <a16:creationId xmlns:a16="http://schemas.microsoft.com/office/drawing/2014/main" id="{93EE7BE6-A490-44C2-90E1-E4AD1388A37F}"/>
                          </a:ext>
                        </a:extLst>
                      </p:cNvPr>
                      <p:cNvGrpSpPr/>
                      <p:nvPr/>
                    </p:nvGrpSpPr>
                    <p:grpSpPr>
                      <a:xfrm>
                        <a:off x="4503627" y="2301538"/>
                        <a:ext cx="300259" cy="237183"/>
                        <a:chOff x="2962956" y="2115885"/>
                        <a:chExt cx="300259" cy="237183"/>
                      </a:xfrm>
                    </p:grpSpPr>
                    <p:pic>
                      <p:nvPicPr>
                        <p:cNvPr id="325" name="Picture 24 121">
                          <a:extLst>
                            <a:ext uri="{FF2B5EF4-FFF2-40B4-BE49-F238E27FC236}">
                              <a16:creationId xmlns:a16="http://schemas.microsoft.com/office/drawing/2014/main" id="{91CAC8DD-D4FE-4CBC-83CA-2357E67682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6" name="Picture 24 122">
                          <a:extLst>
                            <a:ext uri="{FF2B5EF4-FFF2-40B4-BE49-F238E27FC236}">
                              <a16:creationId xmlns:a16="http://schemas.microsoft.com/office/drawing/2014/main" id="{38B26410-880F-4367-B9D2-C75DD08DD4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2" name="Group 179">
                        <a:extLst>
                          <a:ext uri="{FF2B5EF4-FFF2-40B4-BE49-F238E27FC236}">
                            <a16:creationId xmlns:a16="http://schemas.microsoft.com/office/drawing/2014/main" id="{CD91F18D-719E-4F18-8438-4FA346F882CC}"/>
                          </a:ext>
                        </a:extLst>
                      </p:cNvPr>
                      <p:cNvGrpSpPr/>
                      <p:nvPr/>
                    </p:nvGrpSpPr>
                    <p:grpSpPr>
                      <a:xfrm>
                        <a:off x="4719823" y="2218458"/>
                        <a:ext cx="283630" cy="253824"/>
                        <a:chOff x="6986427" y="2972145"/>
                        <a:chExt cx="283630" cy="253824"/>
                      </a:xfrm>
                    </p:grpSpPr>
                    <p:pic>
                      <p:nvPicPr>
                        <p:cNvPr id="323" name="Picture 24 123">
                          <a:extLst>
                            <a:ext uri="{FF2B5EF4-FFF2-40B4-BE49-F238E27FC236}">
                              <a16:creationId xmlns:a16="http://schemas.microsoft.com/office/drawing/2014/main" id="{278D343D-1179-407B-8A8D-8E75D938059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4" name="Picture 24 124">
                          <a:extLst>
                            <a:ext uri="{FF2B5EF4-FFF2-40B4-BE49-F238E27FC236}">
                              <a16:creationId xmlns:a16="http://schemas.microsoft.com/office/drawing/2014/main" id="{A3A741DA-5870-42B0-9351-6D6ABB79509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4" name="Group 313">
                      <a:extLst>
                        <a:ext uri="{FF2B5EF4-FFF2-40B4-BE49-F238E27FC236}">
                          <a16:creationId xmlns:a16="http://schemas.microsoft.com/office/drawing/2014/main" id="{8A9309A0-DC8B-4325-80E8-CB57FACC25D5}"/>
                        </a:ext>
                      </a:extLst>
                    </p:cNvPr>
                    <p:cNvGrpSpPr/>
                    <p:nvPr/>
                  </p:nvGrpSpPr>
                  <p:grpSpPr>
                    <a:xfrm rot="17239213">
                      <a:off x="6033171" y="3265811"/>
                      <a:ext cx="499826" cy="320263"/>
                      <a:chOff x="4503627" y="2218458"/>
                      <a:chExt cx="499826" cy="320263"/>
                    </a:xfrm>
                  </p:grpSpPr>
                  <p:grpSp>
                    <p:nvGrpSpPr>
                      <p:cNvPr id="315" name="Group 176">
                        <a:extLst>
                          <a:ext uri="{FF2B5EF4-FFF2-40B4-BE49-F238E27FC236}">
                            <a16:creationId xmlns:a16="http://schemas.microsoft.com/office/drawing/2014/main" id="{9EB66A57-D0FB-493B-970F-2F7C44EA60CA}"/>
                          </a:ext>
                        </a:extLst>
                      </p:cNvPr>
                      <p:cNvGrpSpPr/>
                      <p:nvPr/>
                    </p:nvGrpSpPr>
                    <p:grpSpPr>
                      <a:xfrm>
                        <a:off x="4503627" y="2301538"/>
                        <a:ext cx="300259" cy="237183"/>
                        <a:chOff x="2962956" y="2115885"/>
                        <a:chExt cx="300259" cy="237183"/>
                      </a:xfrm>
                    </p:grpSpPr>
                    <p:pic>
                      <p:nvPicPr>
                        <p:cNvPr id="319" name="Picture 24 125">
                          <a:extLst>
                            <a:ext uri="{FF2B5EF4-FFF2-40B4-BE49-F238E27FC236}">
                              <a16:creationId xmlns:a16="http://schemas.microsoft.com/office/drawing/2014/main" id="{EA6510DF-5D3E-4D34-B53C-D78E566098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0" name="Picture 24 126">
                          <a:extLst>
                            <a:ext uri="{FF2B5EF4-FFF2-40B4-BE49-F238E27FC236}">
                              <a16:creationId xmlns:a16="http://schemas.microsoft.com/office/drawing/2014/main" id="{1A806ECF-13DF-4527-9A87-B31DA23DFD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6" name="Group 179">
                        <a:extLst>
                          <a:ext uri="{FF2B5EF4-FFF2-40B4-BE49-F238E27FC236}">
                            <a16:creationId xmlns:a16="http://schemas.microsoft.com/office/drawing/2014/main" id="{F36188C7-31D1-4AE1-B2B4-684F399D61F1}"/>
                          </a:ext>
                        </a:extLst>
                      </p:cNvPr>
                      <p:cNvGrpSpPr/>
                      <p:nvPr/>
                    </p:nvGrpSpPr>
                    <p:grpSpPr>
                      <a:xfrm>
                        <a:off x="4719823" y="2218458"/>
                        <a:ext cx="283630" cy="253824"/>
                        <a:chOff x="6986427" y="2972145"/>
                        <a:chExt cx="283630" cy="253824"/>
                      </a:xfrm>
                    </p:grpSpPr>
                    <p:pic>
                      <p:nvPicPr>
                        <p:cNvPr id="317" name="Picture 24 127">
                          <a:extLst>
                            <a:ext uri="{FF2B5EF4-FFF2-40B4-BE49-F238E27FC236}">
                              <a16:creationId xmlns:a16="http://schemas.microsoft.com/office/drawing/2014/main" id="{F9949B28-EF21-4E6C-8F29-6EB92F93A7D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8" name="Picture 24 128">
                          <a:extLst>
                            <a:ext uri="{FF2B5EF4-FFF2-40B4-BE49-F238E27FC236}">
                              <a16:creationId xmlns:a16="http://schemas.microsoft.com/office/drawing/2014/main" id="{4F1F4A5B-E72F-412F-8E34-B0C8871775E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56" name="Group 55">
              <a:extLst>
                <a:ext uri="{FF2B5EF4-FFF2-40B4-BE49-F238E27FC236}">
                  <a16:creationId xmlns:a16="http://schemas.microsoft.com/office/drawing/2014/main" id="{CA69E878-DACB-4B7A-9D5C-817EF2CB394B}"/>
                </a:ext>
              </a:extLst>
            </p:cNvPr>
            <p:cNvGrpSpPr>
              <a:grpSpLocks/>
            </p:cNvGrpSpPr>
            <p:nvPr/>
          </p:nvGrpSpPr>
          <p:grpSpPr>
            <a:xfrm rot="17301427">
              <a:off x="8404953" y="3572900"/>
              <a:ext cx="1369712" cy="1085937"/>
              <a:chOff x="4930347" y="2731026"/>
              <a:chExt cx="2516626" cy="1922962"/>
            </a:xfrm>
          </p:grpSpPr>
          <p:grpSp>
            <p:nvGrpSpPr>
              <p:cNvPr id="57" name="Group 56">
                <a:extLst>
                  <a:ext uri="{FF2B5EF4-FFF2-40B4-BE49-F238E27FC236}">
                    <a16:creationId xmlns:a16="http://schemas.microsoft.com/office/drawing/2014/main" id="{6C07FA4A-3A51-4104-B095-B0D781B21436}"/>
                  </a:ext>
                </a:extLst>
              </p:cNvPr>
              <p:cNvGrpSpPr/>
              <p:nvPr/>
            </p:nvGrpSpPr>
            <p:grpSpPr>
              <a:xfrm>
                <a:off x="4930347" y="3360022"/>
                <a:ext cx="657768" cy="378452"/>
                <a:chOff x="4777947" y="3207622"/>
                <a:chExt cx="657768" cy="378452"/>
              </a:xfrm>
            </p:grpSpPr>
            <p:grpSp>
              <p:nvGrpSpPr>
                <p:cNvPr id="286" name="Group 285">
                  <a:extLst>
                    <a:ext uri="{FF2B5EF4-FFF2-40B4-BE49-F238E27FC236}">
                      <a16:creationId xmlns:a16="http://schemas.microsoft.com/office/drawing/2014/main" id="{F2C4594F-8AFE-419C-BB65-8594C0EAE7D6}"/>
                    </a:ext>
                  </a:extLst>
                </p:cNvPr>
                <p:cNvGrpSpPr/>
                <p:nvPr/>
              </p:nvGrpSpPr>
              <p:grpSpPr>
                <a:xfrm>
                  <a:off x="4777947" y="3207622"/>
                  <a:ext cx="499826" cy="320263"/>
                  <a:chOff x="4503627" y="2218458"/>
                  <a:chExt cx="499826" cy="320263"/>
                </a:xfrm>
              </p:grpSpPr>
              <p:grpSp>
                <p:nvGrpSpPr>
                  <p:cNvPr id="294" name="Group 176">
                    <a:extLst>
                      <a:ext uri="{FF2B5EF4-FFF2-40B4-BE49-F238E27FC236}">
                        <a16:creationId xmlns:a16="http://schemas.microsoft.com/office/drawing/2014/main" id="{422F146A-4782-4020-8140-B4099737409C}"/>
                      </a:ext>
                    </a:extLst>
                  </p:cNvPr>
                  <p:cNvGrpSpPr/>
                  <p:nvPr/>
                </p:nvGrpSpPr>
                <p:grpSpPr>
                  <a:xfrm>
                    <a:off x="4503627" y="2301538"/>
                    <a:ext cx="300259" cy="237183"/>
                    <a:chOff x="2962956" y="2115885"/>
                    <a:chExt cx="300259" cy="237183"/>
                  </a:xfrm>
                </p:grpSpPr>
                <p:pic>
                  <p:nvPicPr>
                    <p:cNvPr id="298" name="Picture 24 129">
                      <a:extLst>
                        <a:ext uri="{FF2B5EF4-FFF2-40B4-BE49-F238E27FC236}">
                          <a16:creationId xmlns:a16="http://schemas.microsoft.com/office/drawing/2014/main" id="{AD84E6A5-A6DE-4264-9F14-3D797DE902B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 name="Picture 24 130">
                      <a:extLst>
                        <a:ext uri="{FF2B5EF4-FFF2-40B4-BE49-F238E27FC236}">
                          <a16:creationId xmlns:a16="http://schemas.microsoft.com/office/drawing/2014/main" id="{E4F6A797-33AB-4DF0-AD17-7A8CE271336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5" name="Group 179">
                    <a:extLst>
                      <a:ext uri="{FF2B5EF4-FFF2-40B4-BE49-F238E27FC236}">
                        <a16:creationId xmlns:a16="http://schemas.microsoft.com/office/drawing/2014/main" id="{183DF9EC-2492-4813-8A1B-25D1D740F6A7}"/>
                      </a:ext>
                    </a:extLst>
                  </p:cNvPr>
                  <p:cNvGrpSpPr/>
                  <p:nvPr/>
                </p:nvGrpSpPr>
                <p:grpSpPr>
                  <a:xfrm>
                    <a:off x="4719823" y="2218458"/>
                    <a:ext cx="283630" cy="253824"/>
                    <a:chOff x="6986427" y="2972145"/>
                    <a:chExt cx="283630" cy="253824"/>
                  </a:xfrm>
                </p:grpSpPr>
                <p:pic>
                  <p:nvPicPr>
                    <p:cNvPr id="296" name="Picture 24 131">
                      <a:extLst>
                        <a:ext uri="{FF2B5EF4-FFF2-40B4-BE49-F238E27FC236}">
                          <a16:creationId xmlns:a16="http://schemas.microsoft.com/office/drawing/2014/main" id="{B99A00B4-D883-4E24-9EC2-C37C28B237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7" name="Picture 24 132">
                      <a:extLst>
                        <a:ext uri="{FF2B5EF4-FFF2-40B4-BE49-F238E27FC236}">
                          <a16:creationId xmlns:a16="http://schemas.microsoft.com/office/drawing/2014/main" id="{28B76803-9318-4471-A1E6-5C6721D4924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7" name="Group 286">
                  <a:extLst>
                    <a:ext uri="{FF2B5EF4-FFF2-40B4-BE49-F238E27FC236}">
                      <a16:creationId xmlns:a16="http://schemas.microsoft.com/office/drawing/2014/main" id="{026BB9C4-5386-48E8-8DD3-8E1B0B320E76}"/>
                    </a:ext>
                  </a:extLst>
                </p:cNvPr>
                <p:cNvGrpSpPr/>
                <p:nvPr/>
              </p:nvGrpSpPr>
              <p:grpSpPr>
                <a:xfrm>
                  <a:off x="4935889" y="3265811"/>
                  <a:ext cx="499826" cy="320263"/>
                  <a:chOff x="4503627" y="2218458"/>
                  <a:chExt cx="499826" cy="320263"/>
                </a:xfrm>
              </p:grpSpPr>
              <p:grpSp>
                <p:nvGrpSpPr>
                  <p:cNvPr id="288" name="Group 176">
                    <a:extLst>
                      <a:ext uri="{FF2B5EF4-FFF2-40B4-BE49-F238E27FC236}">
                        <a16:creationId xmlns:a16="http://schemas.microsoft.com/office/drawing/2014/main" id="{4DCB0431-2AEC-4694-9565-F5BF2B1AABEF}"/>
                      </a:ext>
                    </a:extLst>
                  </p:cNvPr>
                  <p:cNvGrpSpPr/>
                  <p:nvPr/>
                </p:nvGrpSpPr>
                <p:grpSpPr>
                  <a:xfrm>
                    <a:off x="4503627" y="2301538"/>
                    <a:ext cx="300259" cy="237183"/>
                    <a:chOff x="2962956" y="2115885"/>
                    <a:chExt cx="300259" cy="237183"/>
                  </a:xfrm>
                </p:grpSpPr>
                <p:pic>
                  <p:nvPicPr>
                    <p:cNvPr id="292" name="Picture 24 133">
                      <a:extLst>
                        <a:ext uri="{FF2B5EF4-FFF2-40B4-BE49-F238E27FC236}">
                          <a16:creationId xmlns:a16="http://schemas.microsoft.com/office/drawing/2014/main" id="{0C5F1E07-44EE-4F8D-B2C4-EF3E560EAB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3" name="Picture 24 134">
                      <a:extLst>
                        <a:ext uri="{FF2B5EF4-FFF2-40B4-BE49-F238E27FC236}">
                          <a16:creationId xmlns:a16="http://schemas.microsoft.com/office/drawing/2014/main" id="{FD9D320A-C8B0-4556-B0B8-18260D1ED0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9" name="Group 179">
                    <a:extLst>
                      <a:ext uri="{FF2B5EF4-FFF2-40B4-BE49-F238E27FC236}">
                        <a16:creationId xmlns:a16="http://schemas.microsoft.com/office/drawing/2014/main" id="{9EC9C819-6E94-41B7-B063-097ED7005089}"/>
                      </a:ext>
                    </a:extLst>
                  </p:cNvPr>
                  <p:cNvGrpSpPr/>
                  <p:nvPr/>
                </p:nvGrpSpPr>
                <p:grpSpPr>
                  <a:xfrm>
                    <a:off x="4719823" y="2218458"/>
                    <a:ext cx="283630" cy="253824"/>
                    <a:chOff x="6986427" y="2972145"/>
                    <a:chExt cx="283630" cy="253824"/>
                  </a:xfrm>
                </p:grpSpPr>
                <p:pic>
                  <p:nvPicPr>
                    <p:cNvPr id="290" name="Picture 24 135">
                      <a:extLst>
                        <a:ext uri="{FF2B5EF4-FFF2-40B4-BE49-F238E27FC236}">
                          <a16:creationId xmlns:a16="http://schemas.microsoft.com/office/drawing/2014/main" id="{938DF35E-62F3-4623-9BAA-3D7FFB63202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1" name="Picture 24 136">
                      <a:extLst>
                        <a:ext uri="{FF2B5EF4-FFF2-40B4-BE49-F238E27FC236}">
                          <a16:creationId xmlns:a16="http://schemas.microsoft.com/office/drawing/2014/main" id="{12D07375-5D70-4159-9BBB-6BA645E8A67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8" name="Group 57">
                <a:extLst>
                  <a:ext uri="{FF2B5EF4-FFF2-40B4-BE49-F238E27FC236}">
                    <a16:creationId xmlns:a16="http://schemas.microsoft.com/office/drawing/2014/main" id="{540CB259-C9DB-4862-8AFB-BE39B7FFBB71}"/>
                  </a:ext>
                </a:extLst>
              </p:cNvPr>
              <p:cNvGrpSpPr/>
              <p:nvPr/>
            </p:nvGrpSpPr>
            <p:grpSpPr>
              <a:xfrm>
                <a:off x="4938661" y="3636001"/>
                <a:ext cx="601238" cy="499826"/>
                <a:chOff x="5841977" y="3176030"/>
                <a:chExt cx="601238" cy="499826"/>
              </a:xfrm>
            </p:grpSpPr>
            <p:grpSp>
              <p:nvGrpSpPr>
                <p:cNvPr id="272" name="Group 271">
                  <a:extLst>
                    <a:ext uri="{FF2B5EF4-FFF2-40B4-BE49-F238E27FC236}">
                      <a16:creationId xmlns:a16="http://schemas.microsoft.com/office/drawing/2014/main" id="{2ECF4EFD-C039-47B0-8030-6C367D96D16C}"/>
                    </a:ext>
                  </a:extLst>
                </p:cNvPr>
                <p:cNvGrpSpPr/>
                <p:nvPr/>
              </p:nvGrpSpPr>
              <p:grpSpPr>
                <a:xfrm rot="19742345">
                  <a:off x="5841977" y="3207622"/>
                  <a:ext cx="499826" cy="320263"/>
                  <a:chOff x="4503627" y="2218458"/>
                  <a:chExt cx="499826" cy="320263"/>
                </a:xfrm>
              </p:grpSpPr>
              <p:grpSp>
                <p:nvGrpSpPr>
                  <p:cNvPr id="280" name="Group 176">
                    <a:extLst>
                      <a:ext uri="{FF2B5EF4-FFF2-40B4-BE49-F238E27FC236}">
                        <a16:creationId xmlns:a16="http://schemas.microsoft.com/office/drawing/2014/main" id="{005F99B1-9E69-42E9-A7D9-6146FA2283B3}"/>
                      </a:ext>
                    </a:extLst>
                  </p:cNvPr>
                  <p:cNvGrpSpPr/>
                  <p:nvPr/>
                </p:nvGrpSpPr>
                <p:grpSpPr>
                  <a:xfrm>
                    <a:off x="4503627" y="2301538"/>
                    <a:ext cx="300259" cy="237183"/>
                    <a:chOff x="2962956" y="2115885"/>
                    <a:chExt cx="300259" cy="237183"/>
                  </a:xfrm>
                </p:grpSpPr>
                <p:pic>
                  <p:nvPicPr>
                    <p:cNvPr id="284" name="Picture 24 137">
                      <a:extLst>
                        <a:ext uri="{FF2B5EF4-FFF2-40B4-BE49-F238E27FC236}">
                          <a16:creationId xmlns:a16="http://schemas.microsoft.com/office/drawing/2014/main" id="{92107836-CF17-49BB-BF24-64E15CDB5B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5" name="Picture 24 138">
                      <a:extLst>
                        <a:ext uri="{FF2B5EF4-FFF2-40B4-BE49-F238E27FC236}">
                          <a16:creationId xmlns:a16="http://schemas.microsoft.com/office/drawing/2014/main" id="{F94B0326-4053-4494-846B-7D58C693FF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1" name="Group 179">
                    <a:extLst>
                      <a:ext uri="{FF2B5EF4-FFF2-40B4-BE49-F238E27FC236}">
                        <a16:creationId xmlns:a16="http://schemas.microsoft.com/office/drawing/2014/main" id="{EBF8DC75-03CC-4544-8F9D-F3CDA69C59CE}"/>
                      </a:ext>
                    </a:extLst>
                  </p:cNvPr>
                  <p:cNvGrpSpPr/>
                  <p:nvPr/>
                </p:nvGrpSpPr>
                <p:grpSpPr>
                  <a:xfrm>
                    <a:off x="4719823" y="2218458"/>
                    <a:ext cx="283630" cy="253824"/>
                    <a:chOff x="6986427" y="2972145"/>
                    <a:chExt cx="283630" cy="253824"/>
                  </a:xfrm>
                </p:grpSpPr>
                <p:pic>
                  <p:nvPicPr>
                    <p:cNvPr id="282" name="Picture 24 139">
                      <a:extLst>
                        <a:ext uri="{FF2B5EF4-FFF2-40B4-BE49-F238E27FC236}">
                          <a16:creationId xmlns:a16="http://schemas.microsoft.com/office/drawing/2014/main" id="{A6EA69A9-F539-424C-9DF3-9F71507AC6A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3" name="Picture 24 140">
                      <a:extLst>
                        <a:ext uri="{FF2B5EF4-FFF2-40B4-BE49-F238E27FC236}">
                          <a16:creationId xmlns:a16="http://schemas.microsoft.com/office/drawing/2014/main" id="{43201B8F-FCB6-46BD-88C8-1E84456ABB6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3" name="Group 272">
                  <a:extLst>
                    <a:ext uri="{FF2B5EF4-FFF2-40B4-BE49-F238E27FC236}">
                      <a16:creationId xmlns:a16="http://schemas.microsoft.com/office/drawing/2014/main" id="{F403C323-9889-42B4-AED6-A4AE84D2DDD1}"/>
                    </a:ext>
                  </a:extLst>
                </p:cNvPr>
                <p:cNvGrpSpPr/>
                <p:nvPr/>
              </p:nvGrpSpPr>
              <p:grpSpPr>
                <a:xfrm rot="17239213">
                  <a:off x="6033171" y="3265811"/>
                  <a:ext cx="499826" cy="320263"/>
                  <a:chOff x="4503627" y="2218458"/>
                  <a:chExt cx="499826" cy="320263"/>
                </a:xfrm>
              </p:grpSpPr>
              <p:grpSp>
                <p:nvGrpSpPr>
                  <p:cNvPr id="274" name="Group 176">
                    <a:extLst>
                      <a:ext uri="{FF2B5EF4-FFF2-40B4-BE49-F238E27FC236}">
                        <a16:creationId xmlns:a16="http://schemas.microsoft.com/office/drawing/2014/main" id="{0C0CA3AF-E628-46AA-ABB8-98BA87AB87EC}"/>
                      </a:ext>
                    </a:extLst>
                  </p:cNvPr>
                  <p:cNvGrpSpPr/>
                  <p:nvPr/>
                </p:nvGrpSpPr>
                <p:grpSpPr>
                  <a:xfrm>
                    <a:off x="4503627" y="2301538"/>
                    <a:ext cx="300259" cy="237183"/>
                    <a:chOff x="2962956" y="2115885"/>
                    <a:chExt cx="300259" cy="237183"/>
                  </a:xfrm>
                </p:grpSpPr>
                <p:pic>
                  <p:nvPicPr>
                    <p:cNvPr id="278" name="Picture 24 141">
                      <a:extLst>
                        <a:ext uri="{FF2B5EF4-FFF2-40B4-BE49-F238E27FC236}">
                          <a16:creationId xmlns:a16="http://schemas.microsoft.com/office/drawing/2014/main" id="{8C3A6FD9-688D-4042-8187-DC25F712D08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42">
                      <a:extLst>
                        <a:ext uri="{FF2B5EF4-FFF2-40B4-BE49-F238E27FC236}">
                          <a16:creationId xmlns:a16="http://schemas.microsoft.com/office/drawing/2014/main" id="{C4AC36D1-59D4-45CC-80B3-2C276636E01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a:extLst>
                      <a:ext uri="{FF2B5EF4-FFF2-40B4-BE49-F238E27FC236}">
                        <a16:creationId xmlns:a16="http://schemas.microsoft.com/office/drawing/2014/main" id="{0DF883A0-4503-4F01-9FBE-1AB7C66B51BD}"/>
                      </a:ext>
                    </a:extLst>
                  </p:cNvPr>
                  <p:cNvGrpSpPr/>
                  <p:nvPr/>
                </p:nvGrpSpPr>
                <p:grpSpPr>
                  <a:xfrm>
                    <a:off x="4719823" y="2218458"/>
                    <a:ext cx="283630" cy="253824"/>
                    <a:chOff x="6986427" y="2972145"/>
                    <a:chExt cx="283630" cy="253824"/>
                  </a:xfrm>
                </p:grpSpPr>
                <p:pic>
                  <p:nvPicPr>
                    <p:cNvPr id="276" name="Picture 24 143">
                      <a:extLst>
                        <a:ext uri="{FF2B5EF4-FFF2-40B4-BE49-F238E27FC236}">
                          <a16:creationId xmlns:a16="http://schemas.microsoft.com/office/drawing/2014/main" id="{C3D4F48C-CD0E-4D36-A031-A5DF805EDAC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44">
                      <a:extLst>
                        <a:ext uri="{FF2B5EF4-FFF2-40B4-BE49-F238E27FC236}">
                          <a16:creationId xmlns:a16="http://schemas.microsoft.com/office/drawing/2014/main" id="{442DF66F-732B-46C2-A13F-D2000A39B19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9" name="Group 58">
                <a:extLst>
                  <a:ext uri="{FF2B5EF4-FFF2-40B4-BE49-F238E27FC236}">
                    <a16:creationId xmlns:a16="http://schemas.microsoft.com/office/drawing/2014/main" id="{6697EA85-D722-4EF9-80D5-F948326CDF82}"/>
                  </a:ext>
                </a:extLst>
              </p:cNvPr>
              <p:cNvGrpSpPr/>
              <p:nvPr/>
            </p:nvGrpSpPr>
            <p:grpSpPr>
              <a:xfrm>
                <a:off x="5407774" y="3379418"/>
                <a:ext cx="1055948" cy="610380"/>
                <a:chOff x="6261214" y="3135578"/>
                <a:chExt cx="1055948" cy="610380"/>
              </a:xfrm>
            </p:grpSpPr>
            <p:grpSp>
              <p:nvGrpSpPr>
                <p:cNvPr id="242" name="Group 241">
                  <a:extLst>
                    <a:ext uri="{FF2B5EF4-FFF2-40B4-BE49-F238E27FC236}">
                      <a16:creationId xmlns:a16="http://schemas.microsoft.com/office/drawing/2014/main" id="{6009321E-409D-4FB8-AD7E-00B9CD18044E}"/>
                    </a:ext>
                  </a:extLst>
                </p:cNvPr>
                <p:cNvGrpSpPr/>
                <p:nvPr/>
              </p:nvGrpSpPr>
              <p:grpSpPr>
                <a:xfrm>
                  <a:off x="6659394" y="3135578"/>
                  <a:ext cx="657768" cy="378452"/>
                  <a:chOff x="4777947" y="3207622"/>
                  <a:chExt cx="657768" cy="378452"/>
                </a:xfrm>
              </p:grpSpPr>
              <p:grpSp>
                <p:nvGrpSpPr>
                  <p:cNvPr id="258" name="Group 257">
                    <a:extLst>
                      <a:ext uri="{FF2B5EF4-FFF2-40B4-BE49-F238E27FC236}">
                        <a16:creationId xmlns:a16="http://schemas.microsoft.com/office/drawing/2014/main" id="{A6CBEF73-1E69-46E0-9AE0-2D8C7C18F68E}"/>
                      </a:ext>
                    </a:extLst>
                  </p:cNvPr>
                  <p:cNvGrpSpPr/>
                  <p:nvPr/>
                </p:nvGrpSpPr>
                <p:grpSpPr>
                  <a:xfrm>
                    <a:off x="4777947" y="3207622"/>
                    <a:ext cx="499826" cy="320263"/>
                    <a:chOff x="4503627" y="2218458"/>
                    <a:chExt cx="499826" cy="320263"/>
                  </a:xfrm>
                </p:grpSpPr>
                <p:grpSp>
                  <p:nvGrpSpPr>
                    <p:cNvPr id="266" name="Group 176">
                      <a:extLst>
                        <a:ext uri="{FF2B5EF4-FFF2-40B4-BE49-F238E27FC236}">
                          <a16:creationId xmlns:a16="http://schemas.microsoft.com/office/drawing/2014/main" id="{E513E1ED-0784-4688-8A54-9909D864D177}"/>
                        </a:ext>
                      </a:extLst>
                    </p:cNvPr>
                    <p:cNvGrpSpPr/>
                    <p:nvPr/>
                  </p:nvGrpSpPr>
                  <p:grpSpPr>
                    <a:xfrm>
                      <a:off x="4503627" y="2301538"/>
                      <a:ext cx="300259" cy="237183"/>
                      <a:chOff x="2962956" y="2115885"/>
                      <a:chExt cx="300259" cy="237183"/>
                    </a:xfrm>
                  </p:grpSpPr>
                  <p:pic>
                    <p:nvPicPr>
                      <p:cNvPr id="270" name="Picture 24 145">
                        <a:extLst>
                          <a:ext uri="{FF2B5EF4-FFF2-40B4-BE49-F238E27FC236}">
                            <a16:creationId xmlns:a16="http://schemas.microsoft.com/office/drawing/2014/main" id="{CF0DE687-280F-49F9-A895-D25949B62A7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1" name="Picture 24 146">
                        <a:extLst>
                          <a:ext uri="{FF2B5EF4-FFF2-40B4-BE49-F238E27FC236}">
                            <a16:creationId xmlns:a16="http://schemas.microsoft.com/office/drawing/2014/main" id="{3A2F71A1-5077-48FB-9F52-12AD2E81E1F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7" name="Group 179">
                      <a:extLst>
                        <a:ext uri="{FF2B5EF4-FFF2-40B4-BE49-F238E27FC236}">
                          <a16:creationId xmlns:a16="http://schemas.microsoft.com/office/drawing/2014/main" id="{4B997A21-7AA4-49B4-941B-EEB53A940258}"/>
                        </a:ext>
                      </a:extLst>
                    </p:cNvPr>
                    <p:cNvGrpSpPr/>
                    <p:nvPr/>
                  </p:nvGrpSpPr>
                  <p:grpSpPr>
                    <a:xfrm>
                      <a:off x="4719823" y="2218458"/>
                      <a:ext cx="283630" cy="253824"/>
                      <a:chOff x="6986427" y="2972145"/>
                      <a:chExt cx="283630" cy="253824"/>
                    </a:xfrm>
                  </p:grpSpPr>
                  <p:pic>
                    <p:nvPicPr>
                      <p:cNvPr id="268" name="Picture 24 147">
                        <a:extLst>
                          <a:ext uri="{FF2B5EF4-FFF2-40B4-BE49-F238E27FC236}">
                            <a16:creationId xmlns:a16="http://schemas.microsoft.com/office/drawing/2014/main" id="{F4E2853B-E3EF-4B8E-957E-0AE71AF7CEE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9" name="Picture 24 148">
                        <a:extLst>
                          <a:ext uri="{FF2B5EF4-FFF2-40B4-BE49-F238E27FC236}">
                            <a16:creationId xmlns:a16="http://schemas.microsoft.com/office/drawing/2014/main" id="{022CB45E-53CC-4EB5-BC60-FDA4446740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9" name="Group 258">
                    <a:extLst>
                      <a:ext uri="{FF2B5EF4-FFF2-40B4-BE49-F238E27FC236}">
                        <a16:creationId xmlns:a16="http://schemas.microsoft.com/office/drawing/2014/main" id="{6620B764-6D63-4E24-984E-63363A752703}"/>
                      </a:ext>
                    </a:extLst>
                  </p:cNvPr>
                  <p:cNvGrpSpPr/>
                  <p:nvPr/>
                </p:nvGrpSpPr>
                <p:grpSpPr>
                  <a:xfrm>
                    <a:off x="4935889" y="3265811"/>
                    <a:ext cx="499826" cy="320263"/>
                    <a:chOff x="4503627" y="2218458"/>
                    <a:chExt cx="499826" cy="320263"/>
                  </a:xfrm>
                </p:grpSpPr>
                <p:grpSp>
                  <p:nvGrpSpPr>
                    <p:cNvPr id="260" name="Group 176">
                      <a:extLst>
                        <a:ext uri="{FF2B5EF4-FFF2-40B4-BE49-F238E27FC236}">
                          <a16:creationId xmlns:a16="http://schemas.microsoft.com/office/drawing/2014/main" id="{11AC9B61-BDE0-47F7-9946-2837342C71CD}"/>
                        </a:ext>
                      </a:extLst>
                    </p:cNvPr>
                    <p:cNvGrpSpPr/>
                    <p:nvPr/>
                  </p:nvGrpSpPr>
                  <p:grpSpPr>
                    <a:xfrm>
                      <a:off x="4503627" y="2301538"/>
                      <a:ext cx="300259" cy="237183"/>
                      <a:chOff x="2962956" y="2115885"/>
                      <a:chExt cx="300259" cy="237183"/>
                    </a:xfrm>
                  </p:grpSpPr>
                  <p:pic>
                    <p:nvPicPr>
                      <p:cNvPr id="264" name="Picture 24 149">
                        <a:extLst>
                          <a:ext uri="{FF2B5EF4-FFF2-40B4-BE49-F238E27FC236}">
                            <a16:creationId xmlns:a16="http://schemas.microsoft.com/office/drawing/2014/main" id="{BECB605B-23B3-40CE-99DA-BC9071C7749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5" name="Picture 24 150">
                        <a:extLst>
                          <a:ext uri="{FF2B5EF4-FFF2-40B4-BE49-F238E27FC236}">
                            <a16:creationId xmlns:a16="http://schemas.microsoft.com/office/drawing/2014/main" id="{BE772076-3EB0-4811-9FCE-8CF5D2703C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1" name="Group 179">
                      <a:extLst>
                        <a:ext uri="{FF2B5EF4-FFF2-40B4-BE49-F238E27FC236}">
                          <a16:creationId xmlns:a16="http://schemas.microsoft.com/office/drawing/2014/main" id="{FA3A0B6D-F7DD-48E4-A550-9698AF5F698D}"/>
                        </a:ext>
                      </a:extLst>
                    </p:cNvPr>
                    <p:cNvGrpSpPr/>
                    <p:nvPr/>
                  </p:nvGrpSpPr>
                  <p:grpSpPr>
                    <a:xfrm>
                      <a:off x="4719823" y="2218458"/>
                      <a:ext cx="283630" cy="253824"/>
                      <a:chOff x="6986427" y="2972145"/>
                      <a:chExt cx="283630" cy="253824"/>
                    </a:xfrm>
                  </p:grpSpPr>
                  <p:pic>
                    <p:nvPicPr>
                      <p:cNvPr id="262" name="Picture 24 151">
                        <a:extLst>
                          <a:ext uri="{FF2B5EF4-FFF2-40B4-BE49-F238E27FC236}">
                            <a16:creationId xmlns:a16="http://schemas.microsoft.com/office/drawing/2014/main" id="{A8835F32-1AE4-4BAC-9E1A-DED555A9A32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3" name="Picture 24 152">
                        <a:extLst>
                          <a:ext uri="{FF2B5EF4-FFF2-40B4-BE49-F238E27FC236}">
                            <a16:creationId xmlns:a16="http://schemas.microsoft.com/office/drawing/2014/main" id="{DF5EF6C3-8763-483E-8DB1-459E56FF7E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3" name="Group 242">
                  <a:extLst>
                    <a:ext uri="{FF2B5EF4-FFF2-40B4-BE49-F238E27FC236}">
                      <a16:creationId xmlns:a16="http://schemas.microsoft.com/office/drawing/2014/main" id="{DE20E058-BB0C-41B0-B2F9-20EF3E8BB9CE}"/>
                    </a:ext>
                  </a:extLst>
                </p:cNvPr>
                <p:cNvGrpSpPr/>
                <p:nvPr/>
              </p:nvGrpSpPr>
              <p:grpSpPr>
                <a:xfrm rot="18877668">
                  <a:off x="6210508" y="3195426"/>
                  <a:ext cx="601238" cy="499826"/>
                  <a:chOff x="5841977" y="3176030"/>
                  <a:chExt cx="601238" cy="499826"/>
                </a:xfrm>
              </p:grpSpPr>
              <p:grpSp>
                <p:nvGrpSpPr>
                  <p:cNvPr id="244" name="Group 243">
                    <a:extLst>
                      <a:ext uri="{FF2B5EF4-FFF2-40B4-BE49-F238E27FC236}">
                        <a16:creationId xmlns:a16="http://schemas.microsoft.com/office/drawing/2014/main" id="{CE9A2397-EACB-49DE-97D3-C2D431166AA8}"/>
                      </a:ext>
                    </a:extLst>
                  </p:cNvPr>
                  <p:cNvGrpSpPr/>
                  <p:nvPr/>
                </p:nvGrpSpPr>
                <p:grpSpPr>
                  <a:xfrm rot="19742345">
                    <a:off x="5841977" y="3207622"/>
                    <a:ext cx="499826" cy="320263"/>
                    <a:chOff x="4503627" y="2218458"/>
                    <a:chExt cx="499826" cy="320263"/>
                  </a:xfrm>
                </p:grpSpPr>
                <p:grpSp>
                  <p:nvGrpSpPr>
                    <p:cNvPr id="252" name="Group 176">
                      <a:extLst>
                        <a:ext uri="{FF2B5EF4-FFF2-40B4-BE49-F238E27FC236}">
                          <a16:creationId xmlns:a16="http://schemas.microsoft.com/office/drawing/2014/main" id="{CC356A80-2F34-4EB2-9395-1260235B44F0}"/>
                        </a:ext>
                      </a:extLst>
                    </p:cNvPr>
                    <p:cNvGrpSpPr/>
                    <p:nvPr/>
                  </p:nvGrpSpPr>
                  <p:grpSpPr>
                    <a:xfrm>
                      <a:off x="4503627" y="2301538"/>
                      <a:ext cx="300259" cy="237183"/>
                      <a:chOff x="2962956" y="2115885"/>
                      <a:chExt cx="300259" cy="237183"/>
                    </a:xfrm>
                  </p:grpSpPr>
                  <p:pic>
                    <p:nvPicPr>
                      <p:cNvPr id="256" name="Picture 24 153">
                        <a:extLst>
                          <a:ext uri="{FF2B5EF4-FFF2-40B4-BE49-F238E27FC236}">
                            <a16:creationId xmlns:a16="http://schemas.microsoft.com/office/drawing/2014/main" id="{1073FC5E-364F-4041-9C11-09A5115EB9F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54">
                        <a:extLst>
                          <a:ext uri="{FF2B5EF4-FFF2-40B4-BE49-F238E27FC236}">
                            <a16:creationId xmlns:a16="http://schemas.microsoft.com/office/drawing/2014/main" id="{98B4C85D-D3E1-423F-A5EF-D1A38A6238E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a:extLst>
                        <a:ext uri="{FF2B5EF4-FFF2-40B4-BE49-F238E27FC236}">
                          <a16:creationId xmlns:a16="http://schemas.microsoft.com/office/drawing/2014/main" id="{86022DE0-57B7-4865-93A2-9E63336CAEC4}"/>
                        </a:ext>
                      </a:extLst>
                    </p:cNvPr>
                    <p:cNvGrpSpPr/>
                    <p:nvPr/>
                  </p:nvGrpSpPr>
                  <p:grpSpPr>
                    <a:xfrm>
                      <a:off x="4719823" y="2218458"/>
                      <a:ext cx="283630" cy="253824"/>
                      <a:chOff x="6986427" y="2972145"/>
                      <a:chExt cx="283630" cy="253824"/>
                    </a:xfrm>
                  </p:grpSpPr>
                  <p:pic>
                    <p:nvPicPr>
                      <p:cNvPr id="254" name="Picture 24 155">
                        <a:extLst>
                          <a:ext uri="{FF2B5EF4-FFF2-40B4-BE49-F238E27FC236}">
                            <a16:creationId xmlns:a16="http://schemas.microsoft.com/office/drawing/2014/main" id="{99EA5020-1565-4E56-83F4-6EBB68D025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56">
                        <a:extLst>
                          <a:ext uri="{FF2B5EF4-FFF2-40B4-BE49-F238E27FC236}">
                            <a16:creationId xmlns:a16="http://schemas.microsoft.com/office/drawing/2014/main" id="{563BBE12-B4E7-48E1-9A21-684C758665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5" name="Group 244">
                    <a:extLst>
                      <a:ext uri="{FF2B5EF4-FFF2-40B4-BE49-F238E27FC236}">
                        <a16:creationId xmlns:a16="http://schemas.microsoft.com/office/drawing/2014/main" id="{1B1B92FE-2F9C-439D-BCD9-D6DDF9DC8184}"/>
                      </a:ext>
                    </a:extLst>
                  </p:cNvPr>
                  <p:cNvGrpSpPr/>
                  <p:nvPr/>
                </p:nvGrpSpPr>
                <p:grpSpPr>
                  <a:xfrm rot="17239213">
                    <a:off x="6033171" y="3265811"/>
                    <a:ext cx="499826" cy="320263"/>
                    <a:chOff x="4503627" y="2218458"/>
                    <a:chExt cx="499826" cy="320263"/>
                  </a:xfrm>
                </p:grpSpPr>
                <p:grpSp>
                  <p:nvGrpSpPr>
                    <p:cNvPr id="246" name="Group 176">
                      <a:extLst>
                        <a:ext uri="{FF2B5EF4-FFF2-40B4-BE49-F238E27FC236}">
                          <a16:creationId xmlns:a16="http://schemas.microsoft.com/office/drawing/2014/main" id="{56A95710-5E46-4CDA-9E5C-2B5A7A803A8A}"/>
                        </a:ext>
                      </a:extLst>
                    </p:cNvPr>
                    <p:cNvGrpSpPr/>
                    <p:nvPr/>
                  </p:nvGrpSpPr>
                  <p:grpSpPr>
                    <a:xfrm>
                      <a:off x="4503627" y="2301538"/>
                      <a:ext cx="300259" cy="237183"/>
                      <a:chOff x="2962956" y="2115885"/>
                      <a:chExt cx="300259" cy="237183"/>
                    </a:xfrm>
                  </p:grpSpPr>
                  <p:pic>
                    <p:nvPicPr>
                      <p:cNvPr id="250" name="Picture 24 157">
                        <a:extLst>
                          <a:ext uri="{FF2B5EF4-FFF2-40B4-BE49-F238E27FC236}">
                            <a16:creationId xmlns:a16="http://schemas.microsoft.com/office/drawing/2014/main" id="{0874C9B8-03EF-4E74-8E0F-5D7F2AC9FD2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1" name="Picture 24 158">
                        <a:extLst>
                          <a:ext uri="{FF2B5EF4-FFF2-40B4-BE49-F238E27FC236}">
                            <a16:creationId xmlns:a16="http://schemas.microsoft.com/office/drawing/2014/main" id="{4F4AAE3D-1AD8-421C-AE52-83CFC208398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7" name="Group 179">
                      <a:extLst>
                        <a:ext uri="{FF2B5EF4-FFF2-40B4-BE49-F238E27FC236}">
                          <a16:creationId xmlns:a16="http://schemas.microsoft.com/office/drawing/2014/main" id="{5638513A-4D23-40AD-B0E5-94679B002980}"/>
                        </a:ext>
                      </a:extLst>
                    </p:cNvPr>
                    <p:cNvGrpSpPr/>
                    <p:nvPr/>
                  </p:nvGrpSpPr>
                  <p:grpSpPr>
                    <a:xfrm>
                      <a:off x="4719823" y="2218458"/>
                      <a:ext cx="283630" cy="253824"/>
                      <a:chOff x="6986427" y="2972145"/>
                      <a:chExt cx="283630" cy="253824"/>
                    </a:xfrm>
                  </p:grpSpPr>
                  <p:pic>
                    <p:nvPicPr>
                      <p:cNvPr id="248" name="Picture 24 159">
                        <a:extLst>
                          <a:ext uri="{FF2B5EF4-FFF2-40B4-BE49-F238E27FC236}">
                            <a16:creationId xmlns:a16="http://schemas.microsoft.com/office/drawing/2014/main" id="{E0CCB546-35D6-4ED9-916B-21CF86D9316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9" name="Picture 24 160">
                        <a:extLst>
                          <a:ext uri="{FF2B5EF4-FFF2-40B4-BE49-F238E27FC236}">
                            <a16:creationId xmlns:a16="http://schemas.microsoft.com/office/drawing/2014/main" id="{745252AE-EC63-4592-A27B-3F231C640E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60" name="Group 59">
                <a:extLst>
                  <a:ext uri="{FF2B5EF4-FFF2-40B4-BE49-F238E27FC236}">
                    <a16:creationId xmlns:a16="http://schemas.microsoft.com/office/drawing/2014/main" id="{A5A3DDC8-3351-40FD-B03B-FAE4ED582C91}"/>
                  </a:ext>
                </a:extLst>
              </p:cNvPr>
              <p:cNvGrpSpPr/>
              <p:nvPr/>
            </p:nvGrpSpPr>
            <p:grpSpPr>
              <a:xfrm>
                <a:off x="5382005" y="3684276"/>
                <a:ext cx="1078920" cy="969712"/>
                <a:chOff x="6792398" y="2509410"/>
                <a:chExt cx="1078920" cy="969712"/>
              </a:xfrm>
            </p:grpSpPr>
            <p:grpSp>
              <p:nvGrpSpPr>
                <p:cNvPr id="184" name="Group 183">
                  <a:extLst>
                    <a:ext uri="{FF2B5EF4-FFF2-40B4-BE49-F238E27FC236}">
                      <a16:creationId xmlns:a16="http://schemas.microsoft.com/office/drawing/2014/main" id="{8A0049D0-3FF4-44D2-AD50-AEFC275A45D3}"/>
                    </a:ext>
                  </a:extLst>
                </p:cNvPr>
                <p:cNvGrpSpPr/>
                <p:nvPr/>
              </p:nvGrpSpPr>
              <p:grpSpPr>
                <a:xfrm>
                  <a:off x="6792398" y="2703317"/>
                  <a:ext cx="657768" cy="378452"/>
                  <a:chOff x="4777947" y="3207622"/>
                  <a:chExt cx="657768" cy="378452"/>
                </a:xfrm>
              </p:grpSpPr>
              <p:grpSp>
                <p:nvGrpSpPr>
                  <p:cNvPr id="228" name="Group 227">
                    <a:extLst>
                      <a:ext uri="{FF2B5EF4-FFF2-40B4-BE49-F238E27FC236}">
                        <a16:creationId xmlns:a16="http://schemas.microsoft.com/office/drawing/2014/main" id="{AACD9DE9-75D9-472F-8922-669E1C0E7B47}"/>
                      </a:ext>
                    </a:extLst>
                  </p:cNvPr>
                  <p:cNvGrpSpPr/>
                  <p:nvPr/>
                </p:nvGrpSpPr>
                <p:grpSpPr>
                  <a:xfrm>
                    <a:off x="4777947" y="3207622"/>
                    <a:ext cx="499826" cy="320263"/>
                    <a:chOff x="4503627" y="2218458"/>
                    <a:chExt cx="499826" cy="320263"/>
                  </a:xfrm>
                </p:grpSpPr>
                <p:grpSp>
                  <p:nvGrpSpPr>
                    <p:cNvPr id="236" name="Group 176">
                      <a:extLst>
                        <a:ext uri="{FF2B5EF4-FFF2-40B4-BE49-F238E27FC236}">
                          <a16:creationId xmlns:a16="http://schemas.microsoft.com/office/drawing/2014/main" id="{5690EF25-2525-4B3E-8F90-424EFD6C2B08}"/>
                        </a:ext>
                      </a:extLst>
                    </p:cNvPr>
                    <p:cNvGrpSpPr/>
                    <p:nvPr/>
                  </p:nvGrpSpPr>
                  <p:grpSpPr>
                    <a:xfrm>
                      <a:off x="4503627" y="2301538"/>
                      <a:ext cx="300259" cy="237183"/>
                      <a:chOff x="2962956" y="2115885"/>
                      <a:chExt cx="300259" cy="237183"/>
                    </a:xfrm>
                  </p:grpSpPr>
                  <p:pic>
                    <p:nvPicPr>
                      <p:cNvPr id="240" name="Picture 24 161">
                        <a:extLst>
                          <a:ext uri="{FF2B5EF4-FFF2-40B4-BE49-F238E27FC236}">
                            <a16:creationId xmlns:a16="http://schemas.microsoft.com/office/drawing/2014/main" id="{AA29B13C-58E7-41A9-9B63-9D7DD7D3C2A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1" name="Picture 24 162">
                        <a:extLst>
                          <a:ext uri="{FF2B5EF4-FFF2-40B4-BE49-F238E27FC236}">
                            <a16:creationId xmlns:a16="http://schemas.microsoft.com/office/drawing/2014/main" id="{ADCE06AC-90B1-459A-8326-FBA0959ED3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7" name="Group 179">
                      <a:extLst>
                        <a:ext uri="{FF2B5EF4-FFF2-40B4-BE49-F238E27FC236}">
                          <a16:creationId xmlns:a16="http://schemas.microsoft.com/office/drawing/2014/main" id="{416DE6C0-0C90-4187-8EA3-9E2CFFEA5714}"/>
                        </a:ext>
                      </a:extLst>
                    </p:cNvPr>
                    <p:cNvGrpSpPr/>
                    <p:nvPr/>
                  </p:nvGrpSpPr>
                  <p:grpSpPr>
                    <a:xfrm>
                      <a:off x="4719823" y="2218458"/>
                      <a:ext cx="283630" cy="253824"/>
                      <a:chOff x="6986427" y="2972145"/>
                      <a:chExt cx="283630" cy="253824"/>
                    </a:xfrm>
                  </p:grpSpPr>
                  <p:pic>
                    <p:nvPicPr>
                      <p:cNvPr id="238" name="Picture 24 163">
                        <a:extLst>
                          <a:ext uri="{FF2B5EF4-FFF2-40B4-BE49-F238E27FC236}">
                            <a16:creationId xmlns:a16="http://schemas.microsoft.com/office/drawing/2014/main" id="{8727649F-E8D3-43CD-960B-8D32C448052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9" name="Picture 24 164">
                        <a:extLst>
                          <a:ext uri="{FF2B5EF4-FFF2-40B4-BE49-F238E27FC236}">
                            <a16:creationId xmlns:a16="http://schemas.microsoft.com/office/drawing/2014/main" id="{3456BBB5-CFF1-477E-8C62-C21F5471F4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9" name="Group 228">
                    <a:extLst>
                      <a:ext uri="{FF2B5EF4-FFF2-40B4-BE49-F238E27FC236}">
                        <a16:creationId xmlns:a16="http://schemas.microsoft.com/office/drawing/2014/main" id="{1A9E5CE6-B224-444F-9507-4A0C7A3AD2F6}"/>
                      </a:ext>
                    </a:extLst>
                  </p:cNvPr>
                  <p:cNvGrpSpPr/>
                  <p:nvPr/>
                </p:nvGrpSpPr>
                <p:grpSpPr>
                  <a:xfrm>
                    <a:off x="4935889" y="3265811"/>
                    <a:ext cx="499826" cy="320263"/>
                    <a:chOff x="4503627" y="2218458"/>
                    <a:chExt cx="499826" cy="320263"/>
                  </a:xfrm>
                </p:grpSpPr>
                <p:grpSp>
                  <p:nvGrpSpPr>
                    <p:cNvPr id="230" name="Group 176">
                      <a:extLst>
                        <a:ext uri="{FF2B5EF4-FFF2-40B4-BE49-F238E27FC236}">
                          <a16:creationId xmlns:a16="http://schemas.microsoft.com/office/drawing/2014/main" id="{2555C14A-B9C1-4C1B-BA20-1972E04564AE}"/>
                        </a:ext>
                      </a:extLst>
                    </p:cNvPr>
                    <p:cNvGrpSpPr/>
                    <p:nvPr/>
                  </p:nvGrpSpPr>
                  <p:grpSpPr>
                    <a:xfrm>
                      <a:off x="4503627" y="2301538"/>
                      <a:ext cx="300259" cy="237183"/>
                      <a:chOff x="2962956" y="2115885"/>
                      <a:chExt cx="300259" cy="237183"/>
                    </a:xfrm>
                  </p:grpSpPr>
                  <p:pic>
                    <p:nvPicPr>
                      <p:cNvPr id="234" name="Picture 24 165">
                        <a:extLst>
                          <a:ext uri="{FF2B5EF4-FFF2-40B4-BE49-F238E27FC236}">
                            <a16:creationId xmlns:a16="http://schemas.microsoft.com/office/drawing/2014/main" id="{8292B706-3A5A-40EB-8CFD-4716FF5E344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66">
                        <a:extLst>
                          <a:ext uri="{FF2B5EF4-FFF2-40B4-BE49-F238E27FC236}">
                            <a16:creationId xmlns:a16="http://schemas.microsoft.com/office/drawing/2014/main" id="{E2B28D36-805B-438B-8D6D-9574EEACB69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a:extLst>
                        <a:ext uri="{FF2B5EF4-FFF2-40B4-BE49-F238E27FC236}">
                          <a16:creationId xmlns:a16="http://schemas.microsoft.com/office/drawing/2014/main" id="{CF315CEC-CD44-487E-81EE-651FD9981B12}"/>
                        </a:ext>
                      </a:extLst>
                    </p:cNvPr>
                    <p:cNvGrpSpPr/>
                    <p:nvPr/>
                  </p:nvGrpSpPr>
                  <p:grpSpPr>
                    <a:xfrm>
                      <a:off x="4719823" y="2218458"/>
                      <a:ext cx="283630" cy="253824"/>
                      <a:chOff x="6986427" y="2972145"/>
                      <a:chExt cx="283630" cy="253824"/>
                    </a:xfrm>
                  </p:grpSpPr>
                  <p:pic>
                    <p:nvPicPr>
                      <p:cNvPr id="232" name="Picture 24 167">
                        <a:extLst>
                          <a:ext uri="{FF2B5EF4-FFF2-40B4-BE49-F238E27FC236}">
                            <a16:creationId xmlns:a16="http://schemas.microsoft.com/office/drawing/2014/main" id="{E0600E13-3B65-4500-9ED0-AD014F34EFF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68">
                        <a:extLst>
                          <a:ext uri="{FF2B5EF4-FFF2-40B4-BE49-F238E27FC236}">
                            <a16:creationId xmlns:a16="http://schemas.microsoft.com/office/drawing/2014/main" id="{75B6E366-E7E0-4FD7-A83C-E203286A1B1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5" name="Group 184">
                  <a:extLst>
                    <a:ext uri="{FF2B5EF4-FFF2-40B4-BE49-F238E27FC236}">
                      <a16:creationId xmlns:a16="http://schemas.microsoft.com/office/drawing/2014/main" id="{0B8490AE-1BAD-4CBE-89AE-DCB622EF4585}"/>
                    </a:ext>
                  </a:extLst>
                </p:cNvPr>
                <p:cNvGrpSpPr/>
                <p:nvPr/>
              </p:nvGrpSpPr>
              <p:grpSpPr>
                <a:xfrm rot="19661454">
                  <a:off x="6800712" y="2979296"/>
                  <a:ext cx="601238" cy="499826"/>
                  <a:chOff x="5841977" y="3176030"/>
                  <a:chExt cx="601238" cy="499826"/>
                </a:xfrm>
              </p:grpSpPr>
              <p:grpSp>
                <p:nvGrpSpPr>
                  <p:cNvPr id="214" name="Group 213">
                    <a:extLst>
                      <a:ext uri="{FF2B5EF4-FFF2-40B4-BE49-F238E27FC236}">
                        <a16:creationId xmlns:a16="http://schemas.microsoft.com/office/drawing/2014/main" id="{D5BBDD0B-8469-460E-9A4E-5C4C7D1D9C7D}"/>
                      </a:ext>
                    </a:extLst>
                  </p:cNvPr>
                  <p:cNvGrpSpPr/>
                  <p:nvPr/>
                </p:nvGrpSpPr>
                <p:grpSpPr>
                  <a:xfrm rot="19742345">
                    <a:off x="5841977" y="3207622"/>
                    <a:ext cx="499826" cy="320263"/>
                    <a:chOff x="4503627" y="2218458"/>
                    <a:chExt cx="499826" cy="320263"/>
                  </a:xfrm>
                </p:grpSpPr>
                <p:grpSp>
                  <p:nvGrpSpPr>
                    <p:cNvPr id="222" name="Group 176">
                      <a:extLst>
                        <a:ext uri="{FF2B5EF4-FFF2-40B4-BE49-F238E27FC236}">
                          <a16:creationId xmlns:a16="http://schemas.microsoft.com/office/drawing/2014/main" id="{7C60BFA4-5B55-4F74-A979-89CF20874060}"/>
                        </a:ext>
                      </a:extLst>
                    </p:cNvPr>
                    <p:cNvGrpSpPr/>
                    <p:nvPr/>
                  </p:nvGrpSpPr>
                  <p:grpSpPr>
                    <a:xfrm>
                      <a:off x="4503627" y="2301538"/>
                      <a:ext cx="300259" cy="237183"/>
                      <a:chOff x="2962956" y="2115885"/>
                      <a:chExt cx="300259" cy="237183"/>
                    </a:xfrm>
                  </p:grpSpPr>
                  <p:pic>
                    <p:nvPicPr>
                      <p:cNvPr id="226" name="Picture 24 169">
                        <a:extLst>
                          <a:ext uri="{FF2B5EF4-FFF2-40B4-BE49-F238E27FC236}">
                            <a16:creationId xmlns:a16="http://schemas.microsoft.com/office/drawing/2014/main" id="{5E6EE433-0916-4CAF-BD4F-8D3485E53D2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7" name="Picture 24 170">
                        <a:extLst>
                          <a:ext uri="{FF2B5EF4-FFF2-40B4-BE49-F238E27FC236}">
                            <a16:creationId xmlns:a16="http://schemas.microsoft.com/office/drawing/2014/main" id="{FEAFAC56-D3BB-457D-B0BC-59FB65FCE26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3" name="Group 179">
                      <a:extLst>
                        <a:ext uri="{FF2B5EF4-FFF2-40B4-BE49-F238E27FC236}">
                          <a16:creationId xmlns:a16="http://schemas.microsoft.com/office/drawing/2014/main" id="{9EAC694F-6664-4EEA-8217-76E718C392AE}"/>
                        </a:ext>
                      </a:extLst>
                    </p:cNvPr>
                    <p:cNvGrpSpPr/>
                    <p:nvPr/>
                  </p:nvGrpSpPr>
                  <p:grpSpPr>
                    <a:xfrm>
                      <a:off x="4719823" y="2218458"/>
                      <a:ext cx="283630" cy="253824"/>
                      <a:chOff x="6986427" y="2972145"/>
                      <a:chExt cx="283630" cy="253824"/>
                    </a:xfrm>
                  </p:grpSpPr>
                  <p:pic>
                    <p:nvPicPr>
                      <p:cNvPr id="224" name="Picture 24 171">
                        <a:extLst>
                          <a:ext uri="{FF2B5EF4-FFF2-40B4-BE49-F238E27FC236}">
                            <a16:creationId xmlns:a16="http://schemas.microsoft.com/office/drawing/2014/main" id="{312D4E57-DED5-4C36-9DC9-C88292A253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5" name="Picture 24 172">
                        <a:extLst>
                          <a:ext uri="{FF2B5EF4-FFF2-40B4-BE49-F238E27FC236}">
                            <a16:creationId xmlns:a16="http://schemas.microsoft.com/office/drawing/2014/main" id="{54429E50-5C17-416B-B594-C6199A13B5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5" name="Group 214">
                    <a:extLst>
                      <a:ext uri="{FF2B5EF4-FFF2-40B4-BE49-F238E27FC236}">
                        <a16:creationId xmlns:a16="http://schemas.microsoft.com/office/drawing/2014/main" id="{85A1215C-C571-469F-AC8F-B3738AF107D9}"/>
                      </a:ext>
                    </a:extLst>
                  </p:cNvPr>
                  <p:cNvGrpSpPr/>
                  <p:nvPr/>
                </p:nvGrpSpPr>
                <p:grpSpPr>
                  <a:xfrm rot="17239213">
                    <a:off x="6033171" y="3265811"/>
                    <a:ext cx="499826" cy="320263"/>
                    <a:chOff x="4503627" y="2218458"/>
                    <a:chExt cx="499826" cy="320263"/>
                  </a:xfrm>
                </p:grpSpPr>
                <p:grpSp>
                  <p:nvGrpSpPr>
                    <p:cNvPr id="216" name="Group 176">
                      <a:extLst>
                        <a:ext uri="{FF2B5EF4-FFF2-40B4-BE49-F238E27FC236}">
                          <a16:creationId xmlns:a16="http://schemas.microsoft.com/office/drawing/2014/main" id="{95AC55FB-B688-4E87-B755-D34A9496C3D8}"/>
                        </a:ext>
                      </a:extLst>
                    </p:cNvPr>
                    <p:cNvGrpSpPr/>
                    <p:nvPr/>
                  </p:nvGrpSpPr>
                  <p:grpSpPr>
                    <a:xfrm>
                      <a:off x="4503627" y="2301538"/>
                      <a:ext cx="300259" cy="237183"/>
                      <a:chOff x="2962956" y="2115885"/>
                      <a:chExt cx="300259" cy="237183"/>
                    </a:xfrm>
                  </p:grpSpPr>
                  <p:pic>
                    <p:nvPicPr>
                      <p:cNvPr id="220" name="Picture 24 173">
                        <a:extLst>
                          <a:ext uri="{FF2B5EF4-FFF2-40B4-BE49-F238E27FC236}">
                            <a16:creationId xmlns:a16="http://schemas.microsoft.com/office/drawing/2014/main" id="{E864BE45-3021-4AD0-AA7D-6320DDAFA6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74">
                        <a:extLst>
                          <a:ext uri="{FF2B5EF4-FFF2-40B4-BE49-F238E27FC236}">
                            <a16:creationId xmlns:a16="http://schemas.microsoft.com/office/drawing/2014/main" id="{784450AA-8157-40F0-9809-83703D412F0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a:extLst>
                        <a:ext uri="{FF2B5EF4-FFF2-40B4-BE49-F238E27FC236}">
                          <a16:creationId xmlns:a16="http://schemas.microsoft.com/office/drawing/2014/main" id="{51547401-87E1-4613-AAB6-303FBDE7A26B}"/>
                        </a:ext>
                      </a:extLst>
                    </p:cNvPr>
                    <p:cNvGrpSpPr/>
                    <p:nvPr/>
                  </p:nvGrpSpPr>
                  <p:grpSpPr>
                    <a:xfrm>
                      <a:off x="4719823" y="2218458"/>
                      <a:ext cx="283630" cy="253824"/>
                      <a:chOff x="6986427" y="2972145"/>
                      <a:chExt cx="283630" cy="253824"/>
                    </a:xfrm>
                  </p:grpSpPr>
                  <p:pic>
                    <p:nvPicPr>
                      <p:cNvPr id="218" name="Picture 24 175">
                        <a:extLst>
                          <a:ext uri="{FF2B5EF4-FFF2-40B4-BE49-F238E27FC236}">
                            <a16:creationId xmlns:a16="http://schemas.microsoft.com/office/drawing/2014/main" id="{43C8A2F7-9E5E-4271-A3A0-044A2FF2B0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76">
                        <a:extLst>
                          <a:ext uri="{FF2B5EF4-FFF2-40B4-BE49-F238E27FC236}">
                            <a16:creationId xmlns:a16="http://schemas.microsoft.com/office/drawing/2014/main" id="{E66FF23E-35BD-47DC-8BAA-46D07230BB5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6" name="Group 185">
                  <a:extLst>
                    <a:ext uri="{FF2B5EF4-FFF2-40B4-BE49-F238E27FC236}">
                      <a16:creationId xmlns:a16="http://schemas.microsoft.com/office/drawing/2014/main" id="{2944F41E-AE4A-4B0D-982D-7D67F0BF31E1}"/>
                    </a:ext>
                  </a:extLst>
                </p:cNvPr>
                <p:cNvGrpSpPr/>
                <p:nvPr/>
              </p:nvGrpSpPr>
              <p:grpSpPr>
                <a:xfrm rot="2171672">
                  <a:off x="7250310" y="2916884"/>
                  <a:ext cx="559876" cy="378452"/>
                  <a:chOff x="4777947" y="3207622"/>
                  <a:chExt cx="559876" cy="378452"/>
                </a:xfrm>
              </p:grpSpPr>
              <p:grpSp>
                <p:nvGrpSpPr>
                  <p:cNvPr id="202" name="Group 201">
                    <a:extLst>
                      <a:ext uri="{FF2B5EF4-FFF2-40B4-BE49-F238E27FC236}">
                        <a16:creationId xmlns:a16="http://schemas.microsoft.com/office/drawing/2014/main" id="{9BF3844F-3791-447F-A913-E2A32D2C086A}"/>
                      </a:ext>
                    </a:extLst>
                  </p:cNvPr>
                  <p:cNvGrpSpPr/>
                  <p:nvPr/>
                </p:nvGrpSpPr>
                <p:grpSpPr>
                  <a:xfrm>
                    <a:off x="4777947" y="3207622"/>
                    <a:ext cx="499826" cy="320263"/>
                    <a:chOff x="4503627" y="2218458"/>
                    <a:chExt cx="499826" cy="320263"/>
                  </a:xfrm>
                </p:grpSpPr>
                <p:grpSp>
                  <p:nvGrpSpPr>
                    <p:cNvPr id="208" name="Group 176">
                      <a:extLst>
                        <a:ext uri="{FF2B5EF4-FFF2-40B4-BE49-F238E27FC236}">
                          <a16:creationId xmlns:a16="http://schemas.microsoft.com/office/drawing/2014/main" id="{62B0652D-C392-4F07-980E-29711FCC7E74}"/>
                        </a:ext>
                      </a:extLst>
                    </p:cNvPr>
                    <p:cNvGrpSpPr/>
                    <p:nvPr/>
                  </p:nvGrpSpPr>
                  <p:grpSpPr>
                    <a:xfrm>
                      <a:off x="4503627" y="2301538"/>
                      <a:ext cx="300259" cy="237183"/>
                      <a:chOff x="2962956" y="2115885"/>
                      <a:chExt cx="300259" cy="237183"/>
                    </a:xfrm>
                  </p:grpSpPr>
                  <p:pic>
                    <p:nvPicPr>
                      <p:cNvPr id="212" name="Picture 24 177">
                        <a:extLst>
                          <a:ext uri="{FF2B5EF4-FFF2-40B4-BE49-F238E27FC236}">
                            <a16:creationId xmlns:a16="http://schemas.microsoft.com/office/drawing/2014/main" id="{70ECBFB3-A650-4DA8-8A4D-F2BAF200BE0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3" name="Picture 24 178">
                        <a:extLst>
                          <a:ext uri="{FF2B5EF4-FFF2-40B4-BE49-F238E27FC236}">
                            <a16:creationId xmlns:a16="http://schemas.microsoft.com/office/drawing/2014/main" id="{020C090D-1F71-4D8D-B074-29BF7C68AD9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9" name="Group 179">
                      <a:extLst>
                        <a:ext uri="{FF2B5EF4-FFF2-40B4-BE49-F238E27FC236}">
                          <a16:creationId xmlns:a16="http://schemas.microsoft.com/office/drawing/2014/main" id="{735CD20D-2A05-4D11-AADC-2E0032FC6F24}"/>
                        </a:ext>
                      </a:extLst>
                    </p:cNvPr>
                    <p:cNvGrpSpPr/>
                    <p:nvPr/>
                  </p:nvGrpSpPr>
                  <p:grpSpPr>
                    <a:xfrm>
                      <a:off x="4719823" y="2218458"/>
                      <a:ext cx="283630" cy="253824"/>
                      <a:chOff x="6986427" y="2972145"/>
                      <a:chExt cx="283630" cy="253824"/>
                    </a:xfrm>
                  </p:grpSpPr>
                  <p:pic>
                    <p:nvPicPr>
                      <p:cNvPr id="210" name="Picture 24 179">
                        <a:extLst>
                          <a:ext uri="{FF2B5EF4-FFF2-40B4-BE49-F238E27FC236}">
                            <a16:creationId xmlns:a16="http://schemas.microsoft.com/office/drawing/2014/main" id="{8A13E9B3-C55E-456D-AC8C-48D1C435E9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1" name="Picture 24 180">
                        <a:extLst>
                          <a:ext uri="{FF2B5EF4-FFF2-40B4-BE49-F238E27FC236}">
                            <a16:creationId xmlns:a16="http://schemas.microsoft.com/office/drawing/2014/main" id="{EF9267EC-B32C-4E42-83A0-B8B18826588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3" name="Group 202">
                    <a:extLst>
                      <a:ext uri="{FF2B5EF4-FFF2-40B4-BE49-F238E27FC236}">
                        <a16:creationId xmlns:a16="http://schemas.microsoft.com/office/drawing/2014/main" id="{8EF1B81B-7B00-4D7C-8447-08B9728C4304}"/>
                      </a:ext>
                    </a:extLst>
                  </p:cNvPr>
                  <p:cNvGrpSpPr/>
                  <p:nvPr/>
                </p:nvGrpSpPr>
                <p:grpSpPr>
                  <a:xfrm>
                    <a:off x="4935889" y="3332309"/>
                    <a:ext cx="401934" cy="253765"/>
                    <a:chOff x="4503627" y="2284956"/>
                    <a:chExt cx="401934" cy="253765"/>
                  </a:xfrm>
                </p:grpSpPr>
                <p:grpSp>
                  <p:nvGrpSpPr>
                    <p:cNvPr id="204" name="Group 176">
                      <a:extLst>
                        <a:ext uri="{FF2B5EF4-FFF2-40B4-BE49-F238E27FC236}">
                          <a16:creationId xmlns:a16="http://schemas.microsoft.com/office/drawing/2014/main" id="{D1B2AA67-F7EB-477C-A6C2-49867BFE521A}"/>
                        </a:ext>
                      </a:extLst>
                    </p:cNvPr>
                    <p:cNvGrpSpPr/>
                    <p:nvPr/>
                  </p:nvGrpSpPr>
                  <p:grpSpPr>
                    <a:xfrm>
                      <a:off x="4503627" y="2301538"/>
                      <a:ext cx="300259" cy="237183"/>
                      <a:chOff x="2962956" y="2115885"/>
                      <a:chExt cx="300259" cy="237183"/>
                    </a:xfrm>
                  </p:grpSpPr>
                  <p:pic>
                    <p:nvPicPr>
                      <p:cNvPr id="206" name="Picture 24 181">
                        <a:extLst>
                          <a:ext uri="{FF2B5EF4-FFF2-40B4-BE49-F238E27FC236}">
                            <a16:creationId xmlns:a16="http://schemas.microsoft.com/office/drawing/2014/main" id="{A0BB515D-489E-4B7B-A331-347EF5AFE5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7" name="Picture 24 182">
                        <a:extLst>
                          <a:ext uri="{FF2B5EF4-FFF2-40B4-BE49-F238E27FC236}">
                            <a16:creationId xmlns:a16="http://schemas.microsoft.com/office/drawing/2014/main" id="{13ECFC88-74DF-46BA-BDC8-E5E9CB4F32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205" name="Picture 24 183">
                      <a:extLst>
                        <a:ext uri="{FF2B5EF4-FFF2-40B4-BE49-F238E27FC236}">
                          <a16:creationId xmlns:a16="http://schemas.microsoft.com/office/drawing/2014/main" id="{BAAEC354-0B72-4202-86E3-DF5B9BC05C55}"/>
                        </a:ext>
                      </a:extLst>
                    </p:cNvPr>
                    <p:cNvPicPr>
                      <a:picLocks noChangeAspect="1" noChangeArrowheads="1"/>
                    </p:cNvPicPr>
                    <p:nvPr/>
                  </p:nvPicPr>
                  <p:blipFill>
                    <a:blip r:embed="rId3"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87" name="Group 186">
                  <a:extLst>
                    <a:ext uri="{FF2B5EF4-FFF2-40B4-BE49-F238E27FC236}">
                      <a16:creationId xmlns:a16="http://schemas.microsoft.com/office/drawing/2014/main" id="{62253306-318A-4616-97F6-270F1D50D594}"/>
                    </a:ext>
                  </a:extLst>
                </p:cNvPr>
                <p:cNvGrpSpPr/>
                <p:nvPr/>
              </p:nvGrpSpPr>
              <p:grpSpPr>
                <a:xfrm rot="21049340">
                  <a:off x="7270080" y="2509410"/>
                  <a:ext cx="601238" cy="499826"/>
                  <a:chOff x="5841977" y="3176030"/>
                  <a:chExt cx="601238" cy="499826"/>
                </a:xfrm>
              </p:grpSpPr>
              <p:grpSp>
                <p:nvGrpSpPr>
                  <p:cNvPr id="188" name="Group 187">
                    <a:extLst>
                      <a:ext uri="{FF2B5EF4-FFF2-40B4-BE49-F238E27FC236}">
                        <a16:creationId xmlns:a16="http://schemas.microsoft.com/office/drawing/2014/main" id="{2EE60A0A-5952-4FE6-915E-B0ECBEF62C8F}"/>
                      </a:ext>
                    </a:extLst>
                  </p:cNvPr>
                  <p:cNvGrpSpPr/>
                  <p:nvPr/>
                </p:nvGrpSpPr>
                <p:grpSpPr>
                  <a:xfrm rot="19742345">
                    <a:off x="5841977" y="3207622"/>
                    <a:ext cx="499826" cy="320263"/>
                    <a:chOff x="4503627" y="2218458"/>
                    <a:chExt cx="499826" cy="320263"/>
                  </a:xfrm>
                </p:grpSpPr>
                <p:grpSp>
                  <p:nvGrpSpPr>
                    <p:cNvPr id="196" name="Group 176">
                      <a:extLst>
                        <a:ext uri="{FF2B5EF4-FFF2-40B4-BE49-F238E27FC236}">
                          <a16:creationId xmlns:a16="http://schemas.microsoft.com/office/drawing/2014/main" id="{B183AB6A-AC64-4C43-BFDB-021C372C4423}"/>
                        </a:ext>
                      </a:extLst>
                    </p:cNvPr>
                    <p:cNvGrpSpPr/>
                    <p:nvPr/>
                  </p:nvGrpSpPr>
                  <p:grpSpPr>
                    <a:xfrm>
                      <a:off x="4503627" y="2301538"/>
                      <a:ext cx="300259" cy="237183"/>
                      <a:chOff x="2962956" y="2115885"/>
                      <a:chExt cx="300259" cy="237183"/>
                    </a:xfrm>
                  </p:grpSpPr>
                  <p:pic>
                    <p:nvPicPr>
                      <p:cNvPr id="200" name="Picture 24 185">
                        <a:extLst>
                          <a:ext uri="{FF2B5EF4-FFF2-40B4-BE49-F238E27FC236}">
                            <a16:creationId xmlns:a16="http://schemas.microsoft.com/office/drawing/2014/main" id="{3FA355EA-6755-4C30-9155-A8D304B689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1" name="Picture 24 186">
                        <a:extLst>
                          <a:ext uri="{FF2B5EF4-FFF2-40B4-BE49-F238E27FC236}">
                            <a16:creationId xmlns:a16="http://schemas.microsoft.com/office/drawing/2014/main" id="{F2751EC6-700D-4604-A4AA-EF17604C8B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 name="Group 179">
                      <a:extLst>
                        <a:ext uri="{FF2B5EF4-FFF2-40B4-BE49-F238E27FC236}">
                          <a16:creationId xmlns:a16="http://schemas.microsoft.com/office/drawing/2014/main" id="{CCDD73C9-6E87-4F4B-87AA-2D0EE1033742}"/>
                        </a:ext>
                      </a:extLst>
                    </p:cNvPr>
                    <p:cNvGrpSpPr/>
                    <p:nvPr/>
                  </p:nvGrpSpPr>
                  <p:grpSpPr>
                    <a:xfrm>
                      <a:off x="4719823" y="2218458"/>
                      <a:ext cx="283630" cy="253824"/>
                      <a:chOff x="6986427" y="2972145"/>
                      <a:chExt cx="283630" cy="253824"/>
                    </a:xfrm>
                  </p:grpSpPr>
                  <p:pic>
                    <p:nvPicPr>
                      <p:cNvPr id="198" name="Picture 24 187">
                        <a:extLst>
                          <a:ext uri="{FF2B5EF4-FFF2-40B4-BE49-F238E27FC236}">
                            <a16:creationId xmlns:a16="http://schemas.microsoft.com/office/drawing/2014/main" id="{63F397C6-049B-455C-8C3A-AB24FB2DCF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9" name="Picture 24 188">
                        <a:extLst>
                          <a:ext uri="{FF2B5EF4-FFF2-40B4-BE49-F238E27FC236}">
                            <a16:creationId xmlns:a16="http://schemas.microsoft.com/office/drawing/2014/main" id="{AB7A005A-FFE0-4027-A3BA-5CC55C235FB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9" name="Group 188">
                    <a:extLst>
                      <a:ext uri="{FF2B5EF4-FFF2-40B4-BE49-F238E27FC236}">
                        <a16:creationId xmlns:a16="http://schemas.microsoft.com/office/drawing/2014/main" id="{C4FE9260-78A8-4B6D-9F83-41B23386EB16}"/>
                      </a:ext>
                    </a:extLst>
                  </p:cNvPr>
                  <p:cNvGrpSpPr/>
                  <p:nvPr/>
                </p:nvGrpSpPr>
                <p:grpSpPr>
                  <a:xfrm rot="17239213">
                    <a:off x="6033171" y="3265811"/>
                    <a:ext cx="499826" cy="320263"/>
                    <a:chOff x="4503627" y="2218458"/>
                    <a:chExt cx="499826" cy="320263"/>
                  </a:xfrm>
                </p:grpSpPr>
                <p:grpSp>
                  <p:nvGrpSpPr>
                    <p:cNvPr id="190" name="Group 176">
                      <a:extLst>
                        <a:ext uri="{FF2B5EF4-FFF2-40B4-BE49-F238E27FC236}">
                          <a16:creationId xmlns:a16="http://schemas.microsoft.com/office/drawing/2014/main" id="{40A15FF4-EF38-4569-87E8-E294E8FE1BA5}"/>
                        </a:ext>
                      </a:extLst>
                    </p:cNvPr>
                    <p:cNvGrpSpPr/>
                    <p:nvPr/>
                  </p:nvGrpSpPr>
                  <p:grpSpPr>
                    <a:xfrm>
                      <a:off x="4503627" y="2301538"/>
                      <a:ext cx="300259" cy="237183"/>
                      <a:chOff x="2962956" y="2115885"/>
                      <a:chExt cx="300259" cy="237183"/>
                    </a:xfrm>
                  </p:grpSpPr>
                  <p:pic>
                    <p:nvPicPr>
                      <p:cNvPr id="194" name="Picture 24 189">
                        <a:extLst>
                          <a:ext uri="{FF2B5EF4-FFF2-40B4-BE49-F238E27FC236}">
                            <a16:creationId xmlns:a16="http://schemas.microsoft.com/office/drawing/2014/main" id="{FE9E0727-0857-4FD3-B291-8A5EE13B14D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190">
                        <a:extLst>
                          <a:ext uri="{FF2B5EF4-FFF2-40B4-BE49-F238E27FC236}">
                            <a16:creationId xmlns:a16="http://schemas.microsoft.com/office/drawing/2014/main" id="{149192DF-07E9-4B10-8C89-0DA1A13A030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8E85CB56-F320-459A-B136-5AA925ACB54B}"/>
                        </a:ext>
                      </a:extLst>
                    </p:cNvPr>
                    <p:cNvGrpSpPr/>
                    <p:nvPr/>
                  </p:nvGrpSpPr>
                  <p:grpSpPr>
                    <a:xfrm>
                      <a:off x="4719823" y="2218458"/>
                      <a:ext cx="283630" cy="253824"/>
                      <a:chOff x="6986427" y="2972145"/>
                      <a:chExt cx="283630" cy="253824"/>
                    </a:xfrm>
                  </p:grpSpPr>
                  <p:pic>
                    <p:nvPicPr>
                      <p:cNvPr id="192" name="Picture 24 191">
                        <a:extLst>
                          <a:ext uri="{FF2B5EF4-FFF2-40B4-BE49-F238E27FC236}">
                            <a16:creationId xmlns:a16="http://schemas.microsoft.com/office/drawing/2014/main" id="{CA02A341-D043-4564-AF09-B099C5CFEB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192">
                        <a:extLst>
                          <a:ext uri="{FF2B5EF4-FFF2-40B4-BE49-F238E27FC236}">
                            <a16:creationId xmlns:a16="http://schemas.microsoft.com/office/drawing/2014/main" id="{B0EC7D98-5E72-4000-8C2F-F38C7AC6F3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61" name="Group 60">
                <a:extLst>
                  <a:ext uri="{FF2B5EF4-FFF2-40B4-BE49-F238E27FC236}">
                    <a16:creationId xmlns:a16="http://schemas.microsoft.com/office/drawing/2014/main" id="{26A08AE0-2F09-4BF6-AB64-FD09E12E76CD}"/>
                  </a:ext>
                </a:extLst>
              </p:cNvPr>
              <p:cNvGrpSpPr/>
              <p:nvPr/>
            </p:nvGrpSpPr>
            <p:grpSpPr>
              <a:xfrm>
                <a:off x="5889081" y="2731026"/>
                <a:ext cx="1557892" cy="1293966"/>
                <a:chOff x="6991903" y="2695004"/>
                <a:chExt cx="1557892" cy="1293966"/>
              </a:xfrm>
            </p:grpSpPr>
            <p:grpSp>
              <p:nvGrpSpPr>
                <p:cNvPr id="62" name="Group 61">
                  <a:extLst>
                    <a:ext uri="{FF2B5EF4-FFF2-40B4-BE49-F238E27FC236}">
                      <a16:creationId xmlns:a16="http://schemas.microsoft.com/office/drawing/2014/main" id="{0FB3E9FC-C0A0-4A83-90CC-1DB536346B10}"/>
                    </a:ext>
                  </a:extLst>
                </p:cNvPr>
                <p:cNvGrpSpPr/>
                <p:nvPr/>
              </p:nvGrpSpPr>
              <p:grpSpPr>
                <a:xfrm>
                  <a:off x="6991903" y="2695004"/>
                  <a:ext cx="657768" cy="378452"/>
                  <a:chOff x="4777947" y="3207622"/>
                  <a:chExt cx="657768" cy="378452"/>
                </a:xfrm>
              </p:grpSpPr>
              <p:grpSp>
                <p:nvGrpSpPr>
                  <p:cNvPr id="170" name="Group 169">
                    <a:extLst>
                      <a:ext uri="{FF2B5EF4-FFF2-40B4-BE49-F238E27FC236}">
                        <a16:creationId xmlns:a16="http://schemas.microsoft.com/office/drawing/2014/main" id="{68761576-B7CB-477D-AAD0-32A87E32270C}"/>
                      </a:ext>
                    </a:extLst>
                  </p:cNvPr>
                  <p:cNvGrpSpPr/>
                  <p:nvPr/>
                </p:nvGrpSpPr>
                <p:grpSpPr>
                  <a:xfrm>
                    <a:off x="4777947" y="3207622"/>
                    <a:ext cx="499826" cy="320263"/>
                    <a:chOff x="4503627" y="2218458"/>
                    <a:chExt cx="499826" cy="320263"/>
                  </a:xfrm>
                </p:grpSpPr>
                <p:grpSp>
                  <p:nvGrpSpPr>
                    <p:cNvPr id="178" name="Group 176">
                      <a:extLst>
                        <a:ext uri="{FF2B5EF4-FFF2-40B4-BE49-F238E27FC236}">
                          <a16:creationId xmlns:a16="http://schemas.microsoft.com/office/drawing/2014/main" id="{4F3288DE-6D54-45F6-8E86-FC137A547988}"/>
                        </a:ext>
                      </a:extLst>
                    </p:cNvPr>
                    <p:cNvGrpSpPr/>
                    <p:nvPr/>
                  </p:nvGrpSpPr>
                  <p:grpSpPr>
                    <a:xfrm>
                      <a:off x="4503627" y="2301538"/>
                      <a:ext cx="300259" cy="237183"/>
                      <a:chOff x="2962956" y="2115885"/>
                      <a:chExt cx="300259" cy="237183"/>
                    </a:xfrm>
                  </p:grpSpPr>
                  <p:pic>
                    <p:nvPicPr>
                      <p:cNvPr id="182" name="Picture 24 193">
                        <a:extLst>
                          <a:ext uri="{FF2B5EF4-FFF2-40B4-BE49-F238E27FC236}">
                            <a16:creationId xmlns:a16="http://schemas.microsoft.com/office/drawing/2014/main" id="{F73CDFCF-6A57-43E2-A87C-6FFE090A0A1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194">
                        <a:extLst>
                          <a:ext uri="{FF2B5EF4-FFF2-40B4-BE49-F238E27FC236}">
                            <a16:creationId xmlns:a16="http://schemas.microsoft.com/office/drawing/2014/main" id="{78BA87A4-9531-4CED-8B3E-1DBAE12391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A0AAF1BC-AC98-48FF-826F-D2F17379F6A6}"/>
                        </a:ext>
                      </a:extLst>
                    </p:cNvPr>
                    <p:cNvGrpSpPr/>
                    <p:nvPr/>
                  </p:nvGrpSpPr>
                  <p:grpSpPr>
                    <a:xfrm>
                      <a:off x="4719823" y="2218458"/>
                      <a:ext cx="283630" cy="253824"/>
                      <a:chOff x="6986427" y="2972145"/>
                      <a:chExt cx="283630" cy="253824"/>
                    </a:xfrm>
                  </p:grpSpPr>
                  <p:pic>
                    <p:nvPicPr>
                      <p:cNvPr id="180" name="Picture 24 195">
                        <a:extLst>
                          <a:ext uri="{FF2B5EF4-FFF2-40B4-BE49-F238E27FC236}">
                            <a16:creationId xmlns:a16="http://schemas.microsoft.com/office/drawing/2014/main" id="{FE4F5838-596D-4518-96C0-3597932787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196">
                        <a:extLst>
                          <a:ext uri="{FF2B5EF4-FFF2-40B4-BE49-F238E27FC236}">
                            <a16:creationId xmlns:a16="http://schemas.microsoft.com/office/drawing/2014/main" id="{B8B10F15-BACC-47A5-A7CC-B59BAEED326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1BE9D03B-828D-433E-A7E1-A77914D85EED}"/>
                      </a:ext>
                    </a:extLst>
                  </p:cNvPr>
                  <p:cNvGrpSpPr/>
                  <p:nvPr/>
                </p:nvGrpSpPr>
                <p:grpSpPr>
                  <a:xfrm>
                    <a:off x="4935889" y="3265811"/>
                    <a:ext cx="499826" cy="320263"/>
                    <a:chOff x="4503627" y="2218458"/>
                    <a:chExt cx="499826" cy="320263"/>
                  </a:xfrm>
                </p:grpSpPr>
                <p:grpSp>
                  <p:nvGrpSpPr>
                    <p:cNvPr id="172" name="Group 176">
                      <a:extLst>
                        <a:ext uri="{FF2B5EF4-FFF2-40B4-BE49-F238E27FC236}">
                          <a16:creationId xmlns:a16="http://schemas.microsoft.com/office/drawing/2014/main" id="{46E50D07-DDE5-4BEB-A614-F17AB7F27A99}"/>
                        </a:ext>
                      </a:extLst>
                    </p:cNvPr>
                    <p:cNvGrpSpPr/>
                    <p:nvPr/>
                  </p:nvGrpSpPr>
                  <p:grpSpPr>
                    <a:xfrm>
                      <a:off x="4503627" y="2301538"/>
                      <a:ext cx="300259" cy="237183"/>
                      <a:chOff x="2962956" y="2115885"/>
                      <a:chExt cx="300259" cy="237183"/>
                    </a:xfrm>
                  </p:grpSpPr>
                  <p:pic>
                    <p:nvPicPr>
                      <p:cNvPr id="176" name="Picture 24 197">
                        <a:extLst>
                          <a:ext uri="{FF2B5EF4-FFF2-40B4-BE49-F238E27FC236}">
                            <a16:creationId xmlns:a16="http://schemas.microsoft.com/office/drawing/2014/main" id="{C223BBAC-8FF3-4492-8872-59D97B843E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198">
                        <a:extLst>
                          <a:ext uri="{FF2B5EF4-FFF2-40B4-BE49-F238E27FC236}">
                            <a16:creationId xmlns:a16="http://schemas.microsoft.com/office/drawing/2014/main" id="{D7A04138-A493-4D9D-BDE3-4618BB8D818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ECFB25D0-BDA0-4E64-9E00-6A26E4B9A44F}"/>
                        </a:ext>
                      </a:extLst>
                    </p:cNvPr>
                    <p:cNvGrpSpPr/>
                    <p:nvPr/>
                  </p:nvGrpSpPr>
                  <p:grpSpPr>
                    <a:xfrm>
                      <a:off x="4719823" y="2218458"/>
                      <a:ext cx="283630" cy="253824"/>
                      <a:chOff x="6986427" y="2972145"/>
                      <a:chExt cx="283630" cy="253824"/>
                    </a:xfrm>
                  </p:grpSpPr>
                  <p:pic>
                    <p:nvPicPr>
                      <p:cNvPr id="174" name="Picture 24 199">
                        <a:extLst>
                          <a:ext uri="{FF2B5EF4-FFF2-40B4-BE49-F238E27FC236}">
                            <a16:creationId xmlns:a16="http://schemas.microsoft.com/office/drawing/2014/main" id="{A468ED09-38E1-45E3-9A0F-8AF95265D7D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200">
                        <a:extLst>
                          <a:ext uri="{FF2B5EF4-FFF2-40B4-BE49-F238E27FC236}">
                            <a16:creationId xmlns:a16="http://schemas.microsoft.com/office/drawing/2014/main" id="{D43654E5-DC93-4E10-9659-D14BB94B701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3" name="Group 62">
                  <a:extLst>
                    <a:ext uri="{FF2B5EF4-FFF2-40B4-BE49-F238E27FC236}">
                      <a16:creationId xmlns:a16="http://schemas.microsoft.com/office/drawing/2014/main" id="{48E4BDBC-1764-4972-9F63-0F78399D4427}"/>
                    </a:ext>
                  </a:extLst>
                </p:cNvPr>
                <p:cNvGrpSpPr/>
                <p:nvPr/>
              </p:nvGrpSpPr>
              <p:grpSpPr>
                <a:xfrm>
                  <a:off x="7000217" y="2970983"/>
                  <a:ext cx="601238" cy="499826"/>
                  <a:chOff x="5841977" y="3176030"/>
                  <a:chExt cx="601238" cy="499826"/>
                </a:xfrm>
              </p:grpSpPr>
              <p:grpSp>
                <p:nvGrpSpPr>
                  <p:cNvPr id="156" name="Group 155">
                    <a:extLst>
                      <a:ext uri="{FF2B5EF4-FFF2-40B4-BE49-F238E27FC236}">
                        <a16:creationId xmlns:a16="http://schemas.microsoft.com/office/drawing/2014/main" id="{55BDEBC5-0C96-4DCF-8AFB-5BD5A848B094}"/>
                      </a:ext>
                    </a:extLst>
                  </p:cNvPr>
                  <p:cNvGrpSpPr/>
                  <p:nvPr/>
                </p:nvGrpSpPr>
                <p:grpSpPr>
                  <a:xfrm rot="19742345">
                    <a:off x="5841977" y="3207622"/>
                    <a:ext cx="499826" cy="320263"/>
                    <a:chOff x="4503627" y="2218458"/>
                    <a:chExt cx="499826" cy="320263"/>
                  </a:xfrm>
                </p:grpSpPr>
                <p:grpSp>
                  <p:nvGrpSpPr>
                    <p:cNvPr id="164" name="Group 176">
                      <a:extLst>
                        <a:ext uri="{FF2B5EF4-FFF2-40B4-BE49-F238E27FC236}">
                          <a16:creationId xmlns:a16="http://schemas.microsoft.com/office/drawing/2014/main" id="{58650406-6D27-4001-9B32-716C5A4BF9B5}"/>
                        </a:ext>
                      </a:extLst>
                    </p:cNvPr>
                    <p:cNvGrpSpPr/>
                    <p:nvPr/>
                  </p:nvGrpSpPr>
                  <p:grpSpPr>
                    <a:xfrm>
                      <a:off x="4503627" y="2301538"/>
                      <a:ext cx="300259" cy="237183"/>
                      <a:chOff x="2962956" y="2115885"/>
                      <a:chExt cx="300259" cy="237183"/>
                    </a:xfrm>
                  </p:grpSpPr>
                  <p:pic>
                    <p:nvPicPr>
                      <p:cNvPr id="168" name="Picture 24 201">
                        <a:extLst>
                          <a:ext uri="{FF2B5EF4-FFF2-40B4-BE49-F238E27FC236}">
                            <a16:creationId xmlns:a16="http://schemas.microsoft.com/office/drawing/2014/main" id="{1F637866-4D00-444A-B593-8FE294E4263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 name="Picture 24 202">
                        <a:extLst>
                          <a:ext uri="{FF2B5EF4-FFF2-40B4-BE49-F238E27FC236}">
                            <a16:creationId xmlns:a16="http://schemas.microsoft.com/office/drawing/2014/main" id="{D58EDCB0-F56E-4F0E-A122-304B67AE4B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 name="Group 179">
                      <a:extLst>
                        <a:ext uri="{FF2B5EF4-FFF2-40B4-BE49-F238E27FC236}">
                          <a16:creationId xmlns:a16="http://schemas.microsoft.com/office/drawing/2014/main" id="{4CFADA07-AD0E-415F-81B0-B930047A8A2F}"/>
                        </a:ext>
                      </a:extLst>
                    </p:cNvPr>
                    <p:cNvGrpSpPr/>
                    <p:nvPr/>
                  </p:nvGrpSpPr>
                  <p:grpSpPr>
                    <a:xfrm>
                      <a:off x="4719823" y="2218458"/>
                      <a:ext cx="283630" cy="253824"/>
                      <a:chOff x="6986427" y="2972145"/>
                      <a:chExt cx="283630" cy="253824"/>
                    </a:xfrm>
                  </p:grpSpPr>
                  <p:pic>
                    <p:nvPicPr>
                      <p:cNvPr id="166" name="Picture 24 203">
                        <a:extLst>
                          <a:ext uri="{FF2B5EF4-FFF2-40B4-BE49-F238E27FC236}">
                            <a16:creationId xmlns:a16="http://schemas.microsoft.com/office/drawing/2014/main" id="{57B707AD-1ACD-445A-838A-2053FAB6EE9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 name="Picture 24 204">
                        <a:extLst>
                          <a:ext uri="{FF2B5EF4-FFF2-40B4-BE49-F238E27FC236}">
                            <a16:creationId xmlns:a16="http://schemas.microsoft.com/office/drawing/2014/main" id="{52E29CF0-3516-43D8-A65C-FE4784508FB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 name="Group 156">
                    <a:extLst>
                      <a:ext uri="{FF2B5EF4-FFF2-40B4-BE49-F238E27FC236}">
                        <a16:creationId xmlns:a16="http://schemas.microsoft.com/office/drawing/2014/main" id="{811213FB-5F4C-4105-91D4-7F2E47DF6D6B}"/>
                      </a:ext>
                    </a:extLst>
                  </p:cNvPr>
                  <p:cNvGrpSpPr/>
                  <p:nvPr/>
                </p:nvGrpSpPr>
                <p:grpSpPr>
                  <a:xfrm rot="17239213">
                    <a:off x="6033171" y="3265811"/>
                    <a:ext cx="499826" cy="320263"/>
                    <a:chOff x="4503627" y="2218458"/>
                    <a:chExt cx="499826" cy="320263"/>
                  </a:xfrm>
                </p:grpSpPr>
                <p:grpSp>
                  <p:nvGrpSpPr>
                    <p:cNvPr id="158" name="Group 176">
                      <a:extLst>
                        <a:ext uri="{FF2B5EF4-FFF2-40B4-BE49-F238E27FC236}">
                          <a16:creationId xmlns:a16="http://schemas.microsoft.com/office/drawing/2014/main" id="{B9DE06F6-10C2-40B9-974A-502134EFDD16}"/>
                        </a:ext>
                      </a:extLst>
                    </p:cNvPr>
                    <p:cNvGrpSpPr/>
                    <p:nvPr/>
                  </p:nvGrpSpPr>
                  <p:grpSpPr>
                    <a:xfrm>
                      <a:off x="4503627" y="2301538"/>
                      <a:ext cx="300259" cy="237183"/>
                      <a:chOff x="2962956" y="2115885"/>
                      <a:chExt cx="300259" cy="237183"/>
                    </a:xfrm>
                  </p:grpSpPr>
                  <p:pic>
                    <p:nvPicPr>
                      <p:cNvPr id="162" name="Picture 24 205">
                        <a:extLst>
                          <a:ext uri="{FF2B5EF4-FFF2-40B4-BE49-F238E27FC236}">
                            <a16:creationId xmlns:a16="http://schemas.microsoft.com/office/drawing/2014/main" id="{51CB5E29-DD31-4437-B2A5-A6687DE5A0C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206">
                        <a:extLst>
                          <a:ext uri="{FF2B5EF4-FFF2-40B4-BE49-F238E27FC236}">
                            <a16:creationId xmlns:a16="http://schemas.microsoft.com/office/drawing/2014/main" id="{4CE0E67A-EA70-4C87-899A-E62635030FC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 name="Group 179">
                      <a:extLst>
                        <a:ext uri="{FF2B5EF4-FFF2-40B4-BE49-F238E27FC236}">
                          <a16:creationId xmlns:a16="http://schemas.microsoft.com/office/drawing/2014/main" id="{95F89911-889D-438E-ABA8-02D89F893B41}"/>
                        </a:ext>
                      </a:extLst>
                    </p:cNvPr>
                    <p:cNvGrpSpPr/>
                    <p:nvPr/>
                  </p:nvGrpSpPr>
                  <p:grpSpPr>
                    <a:xfrm>
                      <a:off x="4719823" y="2218458"/>
                      <a:ext cx="283630" cy="253824"/>
                      <a:chOff x="6986427" y="2972145"/>
                      <a:chExt cx="283630" cy="253824"/>
                    </a:xfrm>
                  </p:grpSpPr>
                  <p:pic>
                    <p:nvPicPr>
                      <p:cNvPr id="160" name="Picture 24 207">
                        <a:extLst>
                          <a:ext uri="{FF2B5EF4-FFF2-40B4-BE49-F238E27FC236}">
                            <a16:creationId xmlns:a16="http://schemas.microsoft.com/office/drawing/2014/main" id="{AA38A129-4DDE-46A8-B501-D0DAF4251C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 name="Picture 24 208">
                        <a:extLst>
                          <a:ext uri="{FF2B5EF4-FFF2-40B4-BE49-F238E27FC236}">
                            <a16:creationId xmlns:a16="http://schemas.microsoft.com/office/drawing/2014/main" id="{D15AEA75-680E-4328-A6C7-2920B2265FE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a:extLst>
                    <a:ext uri="{FF2B5EF4-FFF2-40B4-BE49-F238E27FC236}">
                      <a16:creationId xmlns:a16="http://schemas.microsoft.com/office/drawing/2014/main" id="{31A67EF8-4F46-4241-94B9-F086E4849573}"/>
                    </a:ext>
                  </a:extLst>
                </p:cNvPr>
                <p:cNvGrpSpPr/>
                <p:nvPr/>
              </p:nvGrpSpPr>
              <p:grpSpPr>
                <a:xfrm>
                  <a:off x="7469330" y="2714400"/>
                  <a:ext cx="1055948" cy="610380"/>
                  <a:chOff x="6261214" y="3135578"/>
                  <a:chExt cx="1055948" cy="610380"/>
                </a:xfrm>
              </p:grpSpPr>
              <p:grpSp>
                <p:nvGrpSpPr>
                  <p:cNvPr id="126" name="Group 125">
                    <a:extLst>
                      <a:ext uri="{FF2B5EF4-FFF2-40B4-BE49-F238E27FC236}">
                        <a16:creationId xmlns:a16="http://schemas.microsoft.com/office/drawing/2014/main" id="{518C740A-A0DD-4D48-8161-0F630174161F}"/>
                      </a:ext>
                    </a:extLst>
                  </p:cNvPr>
                  <p:cNvGrpSpPr/>
                  <p:nvPr/>
                </p:nvGrpSpPr>
                <p:grpSpPr>
                  <a:xfrm>
                    <a:off x="6659394" y="3135578"/>
                    <a:ext cx="657768" cy="378452"/>
                    <a:chOff x="4777947" y="3207622"/>
                    <a:chExt cx="657768" cy="378452"/>
                  </a:xfrm>
                </p:grpSpPr>
                <p:grpSp>
                  <p:nvGrpSpPr>
                    <p:cNvPr id="142" name="Group 141">
                      <a:extLst>
                        <a:ext uri="{FF2B5EF4-FFF2-40B4-BE49-F238E27FC236}">
                          <a16:creationId xmlns:a16="http://schemas.microsoft.com/office/drawing/2014/main" id="{9967E4AC-B4E6-4CE9-B9EA-A478E9251BE9}"/>
                        </a:ext>
                      </a:extLst>
                    </p:cNvPr>
                    <p:cNvGrpSpPr/>
                    <p:nvPr/>
                  </p:nvGrpSpPr>
                  <p:grpSpPr>
                    <a:xfrm>
                      <a:off x="4777947" y="3207622"/>
                      <a:ext cx="499826" cy="320263"/>
                      <a:chOff x="4503627" y="2218458"/>
                      <a:chExt cx="499826" cy="320263"/>
                    </a:xfrm>
                  </p:grpSpPr>
                  <p:grpSp>
                    <p:nvGrpSpPr>
                      <p:cNvPr id="150" name="Group 176">
                        <a:extLst>
                          <a:ext uri="{FF2B5EF4-FFF2-40B4-BE49-F238E27FC236}">
                            <a16:creationId xmlns:a16="http://schemas.microsoft.com/office/drawing/2014/main" id="{FC4529D1-4124-4DE6-A648-70E88297AA90}"/>
                          </a:ext>
                        </a:extLst>
                      </p:cNvPr>
                      <p:cNvGrpSpPr/>
                      <p:nvPr/>
                    </p:nvGrpSpPr>
                    <p:grpSpPr>
                      <a:xfrm>
                        <a:off x="4503627" y="2301538"/>
                        <a:ext cx="300259" cy="237183"/>
                        <a:chOff x="2962956" y="2115885"/>
                        <a:chExt cx="300259" cy="237183"/>
                      </a:xfrm>
                    </p:grpSpPr>
                    <p:pic>
                      <p:nvPicPr>
                        <p:cNvPr id="154" name="Picture 24 209">
                          <a:extLst>
                            <a:ext uri="{FF2B5EF4-FFF2-40B4-BE49-F238E27FC236}">
                              <a16:creationId xmlns:a16="http://schemas.microsoft.com/office/drawing/2014/main" id="{D96A0D1E-B64F-4A07-9C56-402A3100B67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 name="Picture 24 210">
                          <a:extLst>
                            <a:ext uri="{FF2B5EF4-FFF2-40B4-BE49-F238E27FC236}">
                              <a16:creationId xmlns:a16="http://schemas.microsoft.com/office/drawing/2014/main" id="{1FD1CF53-B471-4911-B781-7FB02B6D2C1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 name="Group 179">
                        <a:extLst>
                          <a:ext uri="{FF2B5EF4-FFF2-40B4-BE49-F238E27FC236}">
                            <a16:creationId xmlns:a16="http://schemas.microsoft.com/office/drawing/2014/main" id="{AA1F9BB4-1F67-4EEB-9BBC-227F9C46CD6D}"/>
                          </a:ext>
                        </a:extLst>
                      </p:cNvPr>
                      <p:cNvGrpSpPr/>
                      <p:nvPr/>
                    </p:nvGrpSpPr>
                    <p:grpSpPr>
                      <a:xfrm>
                        <a:off x="4719823" y="2218458"/>
                        <a:ext cx="283630" cy="253824"/>
                        <a:chOff x="6986427" y="2972145"/>
                        <a:chExt cx="283630" cy="253824"/>
                      </a:xfrm>
                    </p:grpSpPr>
                    <p:pic>
                      <p:nvPicPr>
                        <p:cNvPr id="152" name="Picture 24 211">
                          <a:extLst>
                            <a:ext uri="{FF2B5EF4-FFF2-40B4-BE49-F238E27FC236}">
                              <a16:creationId xmlns:a16="http://schemas.microsoft.com/office/drawing/2014/main" id="{A762B804-E2D7-4F76-A2EF-5E764C6413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 name="Picture 24 212">
                          <a:extLst>
                            <a:ext uri="{FF2B5EF4-FFF2-40B4-BE49-F238E27FC236}">
                              <a16:creationId xmlns:a16="http://schemas.microsoft.com/office/drawing/2014/main" id="{CDBBE182-B622-48C4-9C49-0E6279D267F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3" name="Group 142">
                      <a:extLst>
                        <a:ext uri="{FF2B5EF4-FFF2-40B4-BE49-F238E27FC236}">
                          <a16:creationId xmlns:a16="http://schemas.microsoft.com/office/drawing/2014/main" id="{F1DFAACC-A10E-43C3-B97D-C050BCBD9524}"/>
                        </a:ext>
                      </a:extLst>
                    </p:cNvPr>
                    <p:cNvGrpSpPr/>
                    <p:nvPr/>
                  </p:nvGrpSpPr>
                  <p:grpSpPr>
                    <a:xfrm>
                      <a:off x="4935889" y="3265811"/>
                      <a:ext cx="499826" cy="320263"/>
                      <a:chOff x="4503627" y="2218458"/>
                      <a:chExt cx="499826" cy="320263"/>
                    </a:xfrm>
                  </p:grpSpPr>
                  <p:grpSp>
                    <p:nvGrpSpPr>
                      <p:cNvPr id="144" name="Group 176">
                        <a:extLst>
                          <a:ext uri="{FF2B5EF4-FFF2-40B4-BE49-F238E27FC236}">
                            <a16:creationId xmlns:a16="http://schemas.microsoft.com/office/drawing/2014/main" id="{37712833-85CD-4AEB-9EC8-EF2274DD68F1}"/>
                          </a:ext>
                        </a:extLst>
                      </p:cNvPr>
                      <p:cNvGrpSpPr/>
                      <p:nvPr/>
                    </p:nvGrpSpPr>
                    <p:grpSpPr>
                      <a:xfrm>
                        <a:off x="4503627" y="2301538"/>
                        <a:ext cx="300259" cy="237183"/>
                        <a:chOff x="2962956" y="2115885"/>
                        <a:chExt cx="300259" cy="237183"/>
                      </a:xfrm>
                    </p:grpSpPr>
                    <p:pic>
                      <p:nvPicPr>
                        <p:cNvPr id="148" name="Picture 24 213">
                          <a:extLst>
                            <a:ext uri="{FF2B5EF4-FFF2-40B4-BE49-F238E27FC236}">
                              <a16:creationId xmlns:a16="http://schemas.microsoft.com/office/drawing/2014/main" id="{378025F8-4314-4953-ACBB-E1BD4F8E0B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9" name="Picture 24 214">
                          <a:extLst>
                            <a:ext uri="{FF2B5EF4-FFF2-40B4-BE49-F238E27FC236}">
                              <a16:creationId xmlns:a16="http://schemas.microsoft.com/office/drawing/2014/main" id="{34A8544A-F1F3-48FF-BD50-C3B1D1C25B1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5" name="Group 179">
                        <a:extLst>
                          <a:ext uri="{FF2B5EF4-FFF2-40B4-BE49-F238E27FC236}">
                            <a16:creationId xmlns:a16="http://schemas.microsoft.com/office/drawing/2014/main" id="{1692F1D4-5785-41AD-9D4D-CA1FB31A374C}"/>
                          </a:ext>
                        </a:extLst>
                      </p:cNvPr>
                      <p:cNvGrpSpPr/>
                      <p:nvPr/>
                    </p:nvGrpSpPr>
                    <p:grpSpPr>
                      <a:xfrm>
                        <a:off x="4719823" y="2218458"/>
                        <a:ext cx="283630" cy="253824"/>
                        <a:chOff x="6986427" y="2972145"/>
                        <a:chExt cx="283630" cy="253824"/>
                      </a:xfrm>
                    </p:grpSpPr>
                    <p:pic>
                      <p:nvPicPr>
                        <p:cNvPr id="146" name="Picture 24 215">
                          <a:extLst>
                            <a:ext uri="{FF2B5EF4-FFF2-40B4-BE49-F238E27FC236}">
                              <a16:creationId xmlns:a16="http://schemas.microsoft.com/office/drawing/2014/main" id="{7018BFBC-BF81-4EA3-B8F5-B76AAF13CC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7" name="Picture 24 216">
                          <a:extLst>
                            <a:ext uri="{FF2B5EF4-FFF2-40B4-BE49-F238E27FC236}">
                              <a16:creationId xmlns:a16="http://schemas.microsoft.com/office/drawing/2014/main" id="{02FD7B26-4B0C-43E0-8EDA-29ED04C46EC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 name="Group 126">
                    <a:extLst>
                      <a:ext uri="{FF2B5EF4-FFF2-40B4-BE49-F238E27FC236}">
                        <a16:creationId xmlns:a16="http://schemas.microsoft.com/office/drawing/2014/main" id="{D712D051-AD7D-40BB-A455-13E3E7F80C47}"/>
                      </a:ext>
                    </a:extLst>
                  </p:cNvPr>
                  <p:cNvGrpSpPr/>
                  <p:nvPr/>
                </p:nvGrpSpPr>
                <p:grpSpPr>
                  <a:xfrm rot="18877668">
                    <a:off x="6210508" y="3195426"/>
                    <a:ext cx="601238" cy="499826"/>
                    <a:chOff x="5841977" y="3176030"/>
                    <a:chExt cx="601238" cy="499826"/>
                  </a:xfrm>
                </p:grpSpPr>
                <p:grpSp>
                  <p:nvGrpSpPr>
                    <p:cNvPr id="128" name="Group 127">
                      <a:extLst>
                        <a:ext uri="{FF2B5EF4-FFF2-40B4-BE49-F238E27FC236}">
                          <a16:creationId xmlns:a16="http://schemas.microsoft.com/office/drawing/2014/main" id="{F6C4F053-D3C1-4E1D-AECA-F50125075FC0}"/>
                        </a:ext>
                      </a:extLst>
                    </p:cNvPr>
                    <p:cNvGrpSpPr/>
                    <p:nvPr/>
                  </p:nvGrpSpPr>
                  <p:grpSpPr>
                    <a:xfrm rot="19742345">
                      <a:off x="5841977" y="3207622"/>
                      <a:ext cx="499826" cy="320263"/>
                      <a:chOff x="4503627" y="2218458"/>
                      <a:chExt cx="499826" cy="320263"/>
                    </a:xfrm>
                  </p:grpSpPr>
                  <p:grpSp>
                    <p:nvGrpSpPr>
                      <p:cNvPr id="136" name="Group 176">
                        <a:extLst>
                          <a:ext uri="{FF2B5EF4-FFF2-40B4-BE49-F238E27FC236}">
                            <a16:creationId xmlns:a16="http://schemas.microsoft.com/office/drawing/2014/main" id="{493C9460-7626-4416-BA5F-C7904A399DA5}"/>
                          </a:ext>
                        </a:extLst>
                      </p:cNvPr>
                      <p:cNvGrpSpPr/>
                      <p:nvPr/>
                    </p:nvGrpSpPr>
                    <p:grpSpPr>
                      <a:xfrm>
                        <a:off x="4503627" y="2301538"/>
                        <a:ext cx="300259" cy="237183"/>
                        <a:chOff x="2962956" y="2115885"/>
                        <a:chExt cx="300259" cy="237183"/>
                      </a:xfrm>
                    </p:grpSpPr>
                    <p:pic>
                      <p:nvPicPr>
                        <p:cNvPr id="140" name="Picture 24 217">
                          <a:extLst>
                            <a:ext uri="{FF2B5EF4-FFF2-40B4-BE49-F238E27FC236}">
                              <a16:creationId xmlns:a16="http://schemas.microsoft.com/office/drawing/2014/main" id="{BBA4A4CE-7F65-43D0-B3AB-A7F4FF88ACE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 name="Picture 24 218">
                          <a:extLst>
                            <a:ext uri="{FF2B5EF4-FFF2-40B4-BE49-F238E27FC236}">
                              <a16:creationId xmlns:a16="http://schemas.microsoft.com/office/drawing/2014/main" id="{6CC3233F-6D0F-4B34-A7BD-40B286B8365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 name="Group 179">
                        <a:extLst>
                          <a:ext uri="{FF2B5EF4-FFF2-40B4-BE49-F238E27FC236}">
                            <a16:creationId xmlns:a16="http://schemas.microsoft.com/office/drawing/2014/main" id="{16906A2C-E39A-4CA6-97FD-564DF7F6605B}"/>
                          </a:ext>
                        </a:extLst>
                      </p:cNvPr>
                      <p:cNvGrpSpPr/>
                      <p:nvPr/>
                    </p:nvGrpSpPr>
                    <p:grpSpPr>
                      <a:xfrm>
                        <a:off x="4719823" y="2218458"/>
                        <a:ext cx="283630" cy="253824"/>
                        <a:chOff x="6986427" y="2972145"/>
                        <a:chExt cx="283630" cy="253824"/>
                      </a:xfrm>
                    </p:grpSpPr>
                    <p:pic>
                      <p:nvPicPr>
                        <p:cNvPr id="138" name="Picture 24 219">
                          <a:extLst>
                            <a:ext uri="{FF2B5EF4-FFF2-40B4-BE49-F238E27FC236}">
                              <a16:creationId xmlns:a16="http://schemas.microsoft.com/office/drawing/2014/main" id="{780F43E3-4E53-4025-B3A1-C52493D43B6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9" name="Picture 24 220">
                          <a:extLst>
                            <a:ext uri="{FF2B5EF4-FFF2-40B4-BE49-F238E27FC236}">
                              <a16:creationId xmlns:a16="http://schemas.microsoft.com/office/drawing/2014/main" id="{F013E286-1DF1-46CC-98F3-4656437B58A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9" name="Group 128">
                      <a:extLst>
                        <a:ext uri="{FF2B5EF4-FFF2-40B4-BE49-F238E27FC236}">
                          <a16:creationId xmlns:a16="http://schemas.microsoft.com/office/drawing/2014/main" id="{54761A29-63C1-42F5-AFEE-D0CE47C01612}"/>
                        </a:ext>
                      </a:extLst>
                    </p:cNvPr>
                    <p:cNvGrpSpPr/>
                    <p:nvPr/>
                  </p:nvGrpSpPr>
                  <p:grpSpPr>
                    <a:xfrm rot="17239213">
                      <a:off x="6033171" y="3265811"/>
                      <a:ext cx="499826" cy="320263"/>
                      <a:chOff x="4503627" y="2218458"/>
                      <a:chExt cx="499826" cy="320263"/>
                    </a:xfrm>
                  </p:grpSpPr>
                  <p:grpSp>
                    <p:nvGrpSpPr>
                      <p:cNvPr id="130" name="Group 129">
                        <a:extLst>
                          <a:ext uri="{FF2B5EF4-FFF2-40B4-BE49-F238E27FC236}">
                            <a16:creationId xmlns:a16="http://schemas.microsoft.com/office/drawing/2014/main" id="{EA29EEFE-90D2-448D-B260-EA1F57B9C8C7}"/>
                          </a:ext>
                        </a:extLst>
                      </p:cNvPr>
                      <p:cNvGrpSpPr/>
                      <p:nvPr/>
                    </p:nvGrpSpPr>
                    <p:grpSpPr>
                      <a:xfrm>
                        <a:off x="4503627" y="2301538"/>
                        <a:ext cx="300259" cy="237183"/>
                        <a:chOff x="2962956" y="2115885"/>
                        <a:chExt cx="300259" cy="237183"/>
                      </a:xfrm>
                    </p:grpSpPr>
                    <p:pic>
                      <p:nvPicPr>
                        <p:cNvPr id="134" name="Picture 24 221">
                          <a:extLst>
                            <a:ext uri="{FF2B5EF4-FFF2-40B4-BE49-F238E27FC236}">
                              <a16:creationId xmlns:a16="http://schemas.microsoft.com/office/drawing/2014/main" id="{B9C2A929-6285-4905-B325-C7F0C61D21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5" name="Picture 24 222">
                          <a:extLst>
                            <a:ext uri="{FF2B5EF4-FFF2-40B4-BE49-F238E27FC236}">
                              <a16:creationId xmlns:a16="http://schemas.microsoft.com/office/drawing/2014/main" id="{D993D448-CAB1-447B-AD4B-84B10AE3A4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1" name="Group 179">
                        <a:extLst>
                          <a:ext uri="{FF2B5EF4-FFF2-40B4-BE49-F238E27FC236}">
                            <a16:creationId xmlns:a16="http://schemas.microsoft.com/office/drawing/2014/main" id="{644B3831-9487-4592-B5E0-7ACCCCF1DB3E}"/>
                          </a:ext>
                        </a:extLst>
                      </p:cNvPr>
                      <p:cNvGrpSpPr/>
                      <p:nvPr/>
                    </p:nvGrpSpPr>
                    <p:grpSpPr>
                      <a:xfrm>
                        <a:off x="4719823" y="2218458"/>
                        <a:ext cx="283630" cy="253824"/>
                        <a:chOff x="6986427" y="2972145"/>
                        <a:chExt cx="283630" cy="253824"/>
                      </a:xfrm>
                    </p:grpSpPr>
                    <p:pic>
                      <p:nvPicPr>
                        <p:cNvPr id="132" name="Picture 24 223">
                          <a:extLst>
                            <a:ext uri="{FF2B5EF4-FFF2-40B4-BE49-F238E27FC236}">
                              <a16:creationId xmlns:a16="http://schemas.microsoft.com/office/drawing/2014/main" id="{C91E5C7F-7413-4C29-BF56-0D05C0F0BCE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3" name="Picture 24 224">
                          <a:extLst>
                            <a:ext uri="{FF2B5EF4-FFF2-40B4-BE49-F238E27FC236}">
                              <a16:creationId xmlns:a16="http://schemas.microsoft.com/office/drawing/2014/main" id="{0342B105-1024-49A3-B640-9B8ADABDDD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65" name="Group 64">
                  <a:extLst>
                    <a:ext uri="{FF2B5EF4-FFF2-40B4-BE49-F238E27FC236}">
                      <a16:creationId xmlns:a16="http://schemas.microsoft.com/office/drawing/2014/main" id="{7C8F8FAF-1CCF-405D-B386-F42FB55BEC78}"/>
                    </a:ext>
                  </a:extLst>
                </p:cNvPr>
                <p:cNvGrpSpPr/>
                <p:nvPr/>
              </p:nvGrpSpPr>
              <p:grpSpPr>
                <a:xfrm>
                  <a:off x="7443561" y="3019258"/>
                  <a:ext cx="1106234" cy="969712"/>
                  <a:chOff x="6792398" y="2509410"/>
                  <a:chExt cx="1106234" cy="969712"/>
                </a:xfrm>
              </p:grpSpPr>
              <p:grpSp>
                <p:nvGrpSpPr>
                  <p:cNvPr id="66" name="Group 65">
                    <a:extLst>
                      <a:ext uri="{FF2B5EF4-FFF2-40B4-BE49-F238E27FC236}">
                        <a16:creationId xmlns:a16="http://schemas.microsoft.com/office/drawing/2014/main" id="{A232D973-E2F7-4E94-A6A4-2B6376CD5C6E}"/>
                      </a:ext>
                    </a:extLst>
                  </p:cNvPr>
                  <p:cNvGrpSpPr/>
                  <p:nvPr/>
                </p:nvGrpSpPr>
                <p:grpSpPr>
                  <a:xfrm>
                    <a:off x="6792398" y="2703317"/>
                    <a:ext cx="657768" cy="378452"/>
                    <a:chOff x="4777947" y="3207622"/>
                    <a:chExt cx="657768" cy="378452"/>
                  </a:xfrm>
                </p:grpSpPr>
                <p:grpSp>
                  <p:nvGrpSpPr>
                    <p:cNvPr id="112" name="Group 111">
                      <a:extLst>
                        <a:ext uri="{FF2B5EF4-FFF2-40B4-BE49-F238E27FC236}">
                          <a16:creationId xmlns:a16="http://schemas.microsoft.com/office/drawing/2014/main" id="{779DDB15-9E27-450B-BA5C-400FEDE79EFE}"/>
                        </a:ext>
                      </a:extLst>
                    </p:cNvPr>
                    <p:cNvGrpSpPr/>
                    <p:nvPr/>
                  </p:nvGrpSpPr>
                  <p:grpSpPr>
                    <a:xfrm>
                      <a:off x="4777947" y="3207622"/>
                      <a:ext cx="499826" cy="320263"/>
                      <a:chOff x="4503627" y="2218458"/>
                      <a:chExt cx="499826" cy="320263"/>
                    </a:xfrm>
                  </p:grpSpPr>
                  <p:grpSp>
                    <p:nvGrpSpPr>
                      <p:cNvPr id="120" name="Group 176">
                        <a:extLst>
                          <a:ext uri="{FF2B5EF4-FFF2-40B4-BE49-F238E27FC236}">
                            <a16:creationId xmlns:a16="http://schemas.microsoft.com/office/drawing/2014/main" id="{5927E6B0-DC5B-4620-BFE2-DC68D2C829D7}"/>
                          </a:ext>
                        </a:extLst>
                      </p:cNvPr>
                      <p:cNvGrpSpPr/>
                      <p:nvPr/>
                    </p:nvGrpSpPr>
                    <p:grpSpPr>
                      <a:xfrm>
                        <a:off x="4503627" y="2301538"/>
                        <a:ext cx="300259" cy="237183"/>
                        <a:chOff x="2962956" y="2115885"/>
                        <a:chExt cx="300259" cy="237183"/>
                      </a:xfrm>
                    </p:grpSpPr>
                    <p:pic>
                      <p:nvPicPr>
                        <p:cNvPr id="124" name="Picture 24 225">
                          <a:extLst>
                            <a:ext uri="{FF2B5EF4-FFF2-40B4-BE49-F238E27FC236}">
                              <a16:creationId xmlns:a16="http://schemas.microsoft.com/office/drawing/2014/main" id="{3FDCF4F8-B5F0-4FEB-9D4A-A8DB4351197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5" name="Picture 24 226">
                          <a:extLst>
                            <a:ext uri="{FF2B5EF4-FFF2-40B4-BE49-F238E27FC236}">
                              <a16:creationId xmlns:a16="http://schemas.microsoft.com/office/drawing/2014/main" id="{A91BFA76-C310-40D1-9033-11D44E5E5A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1" name="Group 179">
                        <a:extLst>
                          <a:ext uri="{FF2B5EF4-FFF2-40B4-BE49-F238E27FC236}">
                            <a16:creationId xmlns:a16="http://schemas.microsoft.com/office/drawing/2014/main" id="{124433DE-C97D-4F88-AB34-C999D037CD91}"/>
                          </a:ext>
                        </a:extLst>
                      </p:cNvPr>
                      <p:cNvGrpSpPr/>
                      <p:nvPr/>
                    </p:nvGrpSpPr>
                    <p:grpSpPr>
                      <a:xfrm>
                        <a:off x="4719823" y="2218458"/>
                        <a:ext cx="283630" cy="253824"/>
                        <a:chOff x="6986427" y="2972145"/>
                        <a:chExt cx="283630" cy="253824"/>
                      </a:xfrm>
                    </p:grpSpPr>
                    <p:pic>
                      <p:nvPicPr>
                        <p:cNvPr id="122" name="Picture 24 227">
                          <a:extLst>
                            <a:ext uri="{FF2B5EF4-FFF2-40B4-BE49-F238E27FC236}">
                              <a16:creationId xmlns:a16="http://schemas.microsoft.com/office/drawing/2014/main" id="{01050358-425D-41EB-A636-1DA86D0229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 name="Picture 24 228">
                          <a:extLst>
                            <a:ext uri="{FF2B5EF4-FFF2-40B4-BE49-F238E27FC236}">
                              <a16:creationId xmlns:a16="http://schemas.microsoft.com/office/drawing/2014/main" id="{21F562CB-095C-4C6E-BD07-E622131E4D1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3" name="Group 112">
                      <a:extLst>
                        <a:ext uri="{FF2B5EF4-FFF2-40B4-BE49-F238E27FC236}">
                          <a16:creationId xmlns:a16="http://schemas.microsoft.com/office/drawing/2014/main" id="{23D4199E-F8D8-45D1-89E5-32042A56F048}"/>
                        </a:ext>
                      </a:extLst>
                    </p:cNvPr>
                    <p:cNvGrpSpPr/>
                    <p:nvPr/>
                  </p:nvGrpSpPr>
                  <p:grpSpPr>
                    <a:xfrm>
                      <a:off x="4935889" y="3265811"/>
                      <a:ext cx="499826" cy="320263"/>
                      <a:chOff x="4503627" y="2218458"/>
                      <a:chExt cx="499826" cy="320263"/>
                    </a:xfrm>
                  </p:grpSpPr>
                  <p:grpSp>
                    <p:nvGrpSpPr>
                      <p:cNvPr id="114" name="Group 176">
                        <a:extLst>
                          <a:ext uri="{FF2B5EF4-FFF2-40B4-BE49-F238E27FC236}">
                            <a16:creationId xmlns:a16="http://schemas.microsoft.com/office/drawing/2014/main" id="{972CBCC8-1917-40BE-9D07-96ECB39601E5}"/>
                          </a:ext>
                        </a:extLst>
                      </p:cNvPr>
                      <p:cNvGrpSpPr/>
                      <p:nvPr/>
                    </p:nvGrpSpPr>
                    <p:grpSpPr>
                      <a:xfrm>
                        <a:off x="4503627" y="2301538"/>
                        <a:ext cx="300259" cy="237183"/>
                        <a:chOff x="2962956" y="2115885"/>
                        <a:chExt cx="300259" cy="237183"/>
                      </a:xfrm>
                    </p:grpSpPr>
                    <p:pic>
                      <p:nvPicPr>
                        <p:cNvPr id="118" name="Picture 24 229">
                          <a:extLst>
                            <a:ext uri="{FF2B5EF4-FFF2-40B4-BE49-F238E27FC236}">
                              <a16:creationId xmlns:a16="http://schemas.microsoft.com/office/drawing/2014/main" id="{168FBDA3-B4F4-4093-AB3A-BB657C8539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9" name="Picture 24 230">
                          <a:extLst>
                            <a:ext uri="{FF2B5EF4-FFF2-40B4-BE49-F238E27FC236}">
                              <a16:creationId xmlns:a16="http://schemas.microsoft.com/office/drawing/2014/main" id="{1767D59F-8669-49FF-B3F3-8A89A2069C7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5" name="Group 179">
                        <a:extLst>
                          <a:ext uri="{FF2B5EF4-FFF2-40B4-BE49-F238E27FC236}">
                            <a16:creationId xmlns:a16="http://schemas.microsoft.com/office/drawing/2014/main" id="{BE3187CA-AF27-4481-8BE5-3367E529BC98}"/>
                          </a:ext>
                        </a:extLst>
                      </p:cNvPr>
                      <p:cNvGrpSpPr/>
                      <p:nvPr/>
                    </p:nvGrpSpPr>
                    <p:grpSpPr>
                      <a:xfrm>
                        <a:off x="4719823" y="2218458"/>
                        <a:ext cx="283630" cy="253824"/>
                        <a:chOff x="6986427" y="2972145"/>
                        <a:chExt cx="283630" cy="253824"/>
                      </a:xfrm>
                    </p:grpSpPr>
                    <p:pic>
                      <p:nvPicPr>
                        <p:cNvPr id="116" name="Picture 24 231">
                          <a:extLst>
                            <a:ext uri="{FF2B5EF4-FFF2-40B4-BE49-F238E27FC236}">
                              <a16:creationId xmlns:a16="http://schemas.microsoft.com/office/drawing/2014/main" id="{D6A804A8-4AA0-443A-9DD6-29F7112AB3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7" name="Picture 24 232">
                          <a:extLst>
                            <a:ext uri="{FF2B5EF4-FFF2-40B4-BE49-F238E27FC236}">
                              <a16:creationId xmlns:a16="http://schemas.microsoft.com/office/drawing/2014/main" id="{3D900DDF-F220-4304-B4B1-1A4BCF0D3B1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7" name="Group 66">
                    <a:extLst>
                      <a:ext uri="{FF2B5EF4-FFF2-40B4-BE49-F238E27FC236}">
                        <a16:creationId xmlns:a16="http://schemas.microsoft.com/office/drawing/2014/main" id="{D6D0F039-0B81-4F6A-9B88-14D0D74FF175}"/>
                      </a:ext>
                    </a:extLst>
                  </p:cNvPr>
                  <p:cNvGrpSpPr/>
                  <p:nvPr/>
                </p:nvGrpSpPr>
                <p:grpSpPr>
                  <a:xfrm rot="19661454">
                    <a:off x="6800712" y="2979296"/>
                    <a:ext cx="601238" cy="499826"/>
                    <a:chOff x="5841977" y="3176030"/>
                    <a:chExt cx="601238" cy="499826"/>
                  </a:xfrm>
                </p:grpSpPr>
                <p:grpSp>
                  <p:nvGrpSpPr>
                    <p:cNvPr id="98" name="Group 97">
                      <a:extLst>
                        <a:ext uri="{FF2B5EF4-FFF2-40B4-BE49-F238E27FC236}">
                          <a16:creationId xmlns:a16="http://schemas.microsoft.com/office/drawing/2014/main" id="{6961C79E-EB75-432D-921F-D6C85F9C030F}"/>
                        </a:ext>
                      </a:extLst>
                    </p:cNvPr>
                    <p:cNvGrpSpPr/>
                    <p:nvPr/>
                  </p:nvGrpSpPr>
                  <p:grpSpPr>
                    <a:xfrm rot="19742345">
                      <a:off x="5841977" y="3207622"/>
                      <a:ext cx="499826" cy="320263"/>
                      <a:chOff x="4503627" y="2218458"/>
                      <a:chExt cx="499826" cy="320263"/>
                    </a:xfrm>
                  </p:grpSpPr>
                  <p:grpSp>
                    <p:nvGrpSpPr>
                      <p:cNvPr id="106" name="Group 176">
                        <a:extLst>
                          <a:ext uri="{FF2B5EF4-FFF2-40B4-BE49-F238E27FC236}">
                            <a16:creationId xmlns:a16="http://schemas.microsoft.com/office/drawing/2014/main" id="{23EC450C-E022-4CDD-870C-A75FC5A0D235}"/>
                          </a:ext>
                        </a:extLst>
                      </p:cNvPr>
                      <p:cNvGrpSpPr/>
                      <p:nvPr/>
                    </p:nvGrpSpPr>
                    <p:grpSpPr>
                      <a:xfrm>
                        <a:off x="4503627" y="2301538"/>
                        <a:ext cx="300259" cy="237183"/>
                        <a:chOff x="2962956" y="2115885"/>
                        <a:chExt cx="300259" cy="237183"/>
                      </a:xfrm>
                    </p:grpSpPr>
                    <p:pic>
                      <p:nvPicPr>
                        <p:cNvPr id="110" name="Picture 24 233">
                          <a:extLst>
                            <a:ext uri="{FF2B5EF4-FFF2-40B4-BE49-F238E27FC236}">
                              <a16:creationId xmlns:a16="http://schemas.microsoft.com/office/drawing/2014/main" id="{F1DA83B0-DD6C-4F82-9E80-DE2A904946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1" name="Picture 24 234">
                          <a:extLst>
                            <a:ext uri="{FF2B5EF4-FFF2-40B4-BE49-F238E27FC236}">
                              <a16:creationId xmlns:a16="http://schemas.microsoft.com/office/drawing/2014/main" id="{FD80AD43-CBDD-4936-B896-3C45492005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7" name="Group 179">
                        <a:extLst>
                          <a:ext uri="{FF2B5EF4-FFF2-40B4-BE49-F238E27FC236}">
                            <a16:creationId xmlns:a16="http://schemas.microsoft.com/office/drawing/2014/main" id="{38278A67-395E-454E-AC06-8D6CCBD43581}"/>
                          </a:ext>
                        </a:extLst>
                      </p:cNvPr>
                      <p:cNvGrpSpPr/>
                      <p:nvPr/>
                    </p:nvGrpSpPr>
                    <p:grpSpPr>
                      <a:xfrm>
                        <a:off x="4719823" y="2218458"/>
                        <a:ext cx="283630" cy="253824"/>
                        <a:chOff x="6986427" y="2972145"/>
                        <a:chExt cx="283630" cy="253824"/>
                      </a:xfrm>
                    </p:grpSpPr>
                    <p:pic>
                      <p:nvPicPr>
                        <p:cNvPr id="108" name="Picture 24 235">
                          <a:extLst>
                            <a:ext uri="{FF2B5EF4-FFF2-40B4-BE49-F238E27FC236}">
                              <a16:creationId xmlns:a16="http://schemas.microsoft.com/office/drawing/2014/main" id="{6402774B-6A5F-437E-ADCF-3AAF42D069B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9" name="Picture 24 236">
                          <a:extLst>
                            <a:ext uri="{FF2B5EF4-FFF2-40B4-BE49-F238E27FC236}">
                              <a16:creationId xmlns:a16="http://schemas.microsoft.com/office/drawing/2014/main" id="{9EE6B998-A277-4217-8494-3918D5FC87F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9" name="Group 98">
                      <a:extLst>
                        <a:ext uri="{FF2B5EF4-FFF2-40B4-BE49-F238E27FC236}">
                          <a16:creationId xmlns:a16="http://schemas.microsoft.com/office/drawing/2014/main" id="{385AFD64-EA17-4DC6-A0F1-A65C9122809F}"/>
                        </a:ext>
                      </a:extLst>
                    </p:cNvPr>
                    <p:cNvGrpSpPr/>
                    <p:nvPr/>
                  </p:nvGrpSpPr>
                  <p:grpSpPr>
                    <a:xfrm rot="17239213">
                      <a:off x="6033171" y="3265811"/>
                      <a:ext cx="499826" cy="320263"/>
                      <a:chOff x="4503627" y="2218458"/>
                      <a:chExt cx="499826" cy="320263"/>
                    </a:xfrm>
                  </p:grpSpPr>
                  <p:grpSp>
                    <p:nvGrpSpPr>
                      <p:cNvPr id="100" name="Group 176">
                        <a:extLst>
                          <a:ext uri="{FF2B5EF4-FFF2-40B4-BE49-F238E27FC236}">
                            <a16:creationId xmlns:a16="http://schemas.microsoft.com/office/drawing/2014/main" id="{92F6AF20-79B9-4274-9089-508B43ABC2A1}"/>
                          </a:ext>
                        </a:extLst>
                      </p:cNvPr>
                      <p:cNvGrpSpPr/>
                      <p:nvPr/>
                    </p:nvGrpSpPr>
                    <p:grpSpPr>
                      <a:xfrm>
                        <a:off x="4503627" y="2301538"/>
                        <a:ext cx="300259" cy="237183"/>
                        <a:chOff x="2962956" y="2115885"/>
                        <a:chExt cx="300259" cy="237183"/>
                      </a:xfrm>
                    </p:grpSpPr>
                    <p:pic>
                      <p:nvPicPr>
                        <p:cNvPr id="104" name="Picture 24 237">
                          <a:extLst>
                            <a:ext uri="{FF2B5EF4-FFF2-40B4-BE49-F238E27FC236}">
                              <a16:creationId xmlns:a16="http://schemas.microsoft.com/office/drawing/2014/main" id="{3627D89F-26E6-4950-9DCD-406E7453760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5" name="Picture 24 238">
                          <a:extLst>
                            <a:ext uri="{FF2B5EF4-FFF2-40B4-BE49-F238E27FC236}">
                              <a16:creationId xmlns:a16="http://schemas.microsoft.com/office/drawing/2014/main" id="{97DCCA0E-9A51-405B-B126-D593BE2C095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1" name="Group 179">
                        <a:extLst>
                          <a:ext uri="{FF2B5EF4-FFF2-40B4-BE49-F238E27FC236}">
                            <a16:creationId xmlns:a16="http://schemas.microsoft.com/office/drawing/2014/main" id="{9E231CF4-003C-4B9A-94CA-840198E54A69}"/>
                          </a:ext>
                        </a:extLst>
                      </p:cNvPr>
                      <p:cNvGrpSpPr/>
                      <p:nvPr/>
                    </p:nvGrpSpPr>
                    <p:grpSpPr>
                      <a:xfrm>
                        <a:off x="4719823" y="2218458"/>
                        <a:ext cx="283630" cy="253824"/>
                        <a:chOff x="6986427" y="2972145"/>
                        <a:chExt cx="283630" cy="253824"/>
                      </a:xfrm>
                    </p:grpSpPr>
                    <p:pic>
                      <p:nvPicPr>
                        <p:cNvPr id="102" name="Picture 24 239">
                          <a:extLst>
                            <a:ext uri="{FF2B5EF4-FFF2-40B4-BE49-F238E27FC236}">
                              <a16:creationId xmlns:a16="http://schemas.microsoft.com/office/drawing/2014/main" id="{2F0822FF-D303-4A20-B0BF-9B4609EC5F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3" name="Picture 24 240">
                          <a:extLst>
                            <a:ext uri="{FF2B5EF4-FFF2-40B4-BE49-F238E27FC236}">
                              <a16:creationId xmlns:a16="http://schemas.microsoft.com/office/drawing/2014/main" id="{1BF21F30-EF3F-4325-8E52-ED3D4CF8CE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8" name="Group 67">
                    <a:extLst>
                      <a:ext uri="{FF2B5EF4-FFF2-40B4-BE49-F238E27FC236}">
                        <a16:creationId xmlns:a16="http://schemas.microsoft.com/office/drawing/2014/main" id="{B5DF1DFD-8AF7-41EE-8551-31911CDD5E8A}"/>
                      </a:ext>
                    </a:extLst>
                  </p:cNvPr>
                  <p:cNvGrpSpPr/>
                  <p:nvPr/>
                </p:nvGrpSpPr>
                <p:grpSpPr>
                  <a:xfrm rot="2171672">
                    <a:off x="7240864" y="2945788"/>
                    <a:ext cx="657768" cy="378452"/>
                    <a:chOff x="4777947" y="3207622"/>
                    <a:chExt cx="657768" cy="378452"/>
                  </a:xfrm>
                </p:grpSpPr>
                <p:grpSp>
                  <p:nvGrpSpPr>
                    <p:cNvPr id="84" name="Group 83">
                      <a:extLst>
                        <a:ext uri="{FF2B5EF4-FFF2-40B4-BE49-F238E27FC236}">
                          <a16:creationId xmlns:a16="http://schemas.microsoft.com/office/drawing/2014/main" id="{4C874850-D494-4546-B4E0-B1BD40B310DD}"/>
                        </a:ext>
                      </a:extLst>
                    </p:cNvPr>
                    <p:cNvGrpSpPr/>
                    <p:nvPr/>
                  </p:nvGrpSpPr>
                  <p:grpSpPr>
                    <a:xfrm>
                      <a:off x="4777947" y="3207622"/>
                      <a:ext cx="499826" cy="320263"/>
                      <a:chOff x="4503627" y="2218458"/>
                      <a:chExt cx="499826" cy="320263"/>
                    </a:xfrm>
                  </p:grpSpPr>
                  <p:grpSp>
                    <p:nvGrpSpPr>
                      <p:cNvPr id="92" name="Group 176">
                        <a:extLst>
                          <a:ext uri="{FF2B5EF4-FFF2-40B4-BE49-F238E27FC236}">
                            <a16:creationId xmlns:a16="http://schemas.microsoft.com/office/drawing/2014/main" id="{CB7AB9EA-CECD-418C-B70C-19A5557D91EC}"/>
                          </a:ext>
                        </a:extLst>
                      </p:cNvPr>
                      <p:cNvGrpSpPr/>
                      <p:nvPr/>
                    </p:nvGrpSpPr>
                    <p:grpSpPr>
                      <a:xfrm>
                        <a:off x="4503627" y="2301538"/>
                        <a:ext cx="300259" cy="237183"/>
                        <a:chOff x="2962956" y="2115885"/>
                        <a:chExt cx="300259" cy="237183"/>
                      </a:xfrm>
                    </p:grpSpPr>
                    <p:pic>
                      <p:nvPicPr>
                        <p:cNvPr id="96" name="Picture 24 241">
                          <a:extLst>
                            <a:ext uri="{FF2B5EF4-FFF2-40B4-BE49-F238E27FC236}">
                              <a16:creationId xmlns:a16="http://schemas.microsoft.com/office/drawing/2014/main" id="{8184270E-1414-4CE7-B037-F8DEC81011F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7" name="Picture 24 242">
                          <a:extLst>
                            <a:ext uri="{FF2B5EF4-FFF2-40B4-BE49-F238E27FC236}">
                              <a16:creationId xmlns:a16="http://schemas.microsoft.com/office/drawing/2014/main" id="{6C4DA751-04D0-49F7-B135-F71E808758C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3" name="Group 179">
                        <a:extLst>
                          <a:ext uri="{FF2B5EF4-FFF2-40B4-BE49-F238E27FC236}">
                            <a16:creationId xmlns:a16="http://schemas.microsoft.com/office/drawing/2014/main" id="{5D6C990E-9F86-46D9-911D-29C014ED49DB}"/>
                          </a:ext>
                        </a:extLst>
                      </p:cNvPr>
                      <p:cNvGrpSpPr/>
                      <p:nvPr/>
                    </p:nvGrpSpPr>
                    <p:grpSpPr>
                      <a:xfrm>
                        <a:off x="4719823" y="2218458"/>
                        <a:ext cx="283630" cy="253824"/>
                        <a:chOff x="6986427" y="2972145"/>
                        <a:chExt cx="283630" cy="253824"/>
                      </a:xfrm>
                    </p:grpSpPr>
                    <p:pic>
                      <p:nvPicPr>
                        <p:cNvPr id="94" name="Picture 24 243">
                          <a:extLst>
                            <a:ext uri="{FF2B5EF4-FFF2-40B4-BE49-F238E27FC236}">
                              <a16:creationId xmlns:a16="http://schemas.microsoft.com/office/drawing/2014/main" id="{0BEBA88B-7412-4BBD-9136-BB459324929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5" name="Picture 24 244">
                          <a:extLst>
                            <a:ext uri="{FF2B5EF4-FFF2-40B4-BE49-F238E27FC236}">
                              <a16:creationId xmlns:a16="http://schemas.microsoft.com/office/drawing/2014/main" id="{9F0FD6D8-611D-4A70-8C31-BDE3A205C88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5" name="Group 84">
                      <a:extLst>
                        <a:ext uri="{FF2B5EF4-FFF2-40B4-BE49-F238E27FC236}">
                          <a16:creationId xmlns:a16="http://schemas.microsoft.com/office/drawing/2014/main" id="{9386617F-FB11-4FEF-98DC-52BAFADFDE43}"/>
                        </a:ext>
                      </a:extLst>
                    </p:cNvPr>
                    <p:cNvGrpSpPr/>
                    <p:nvPr/>
                  </p:nvGrpSpPr>
                  <p:grpSpPr>
                    <a:xfrm>
                      <a:off x="4935889" y="3265811"/>
                      <a:ext cx="499826" cy="320263"/>
                      <a:chOff x="4503627" y="2218458"/>
                      <a:chExt cx="499826" cy="320263"/>
                    </a:xfrm>
                  </p:grpSpPr>
                  <p:grpSp>
                    <p:nvGrpSpPr>
                      <p:cNvPr id="86" name="Group 176">
                        <a:extLst>
                          <a:ext uri="{FF2B5EF4-FFF2-40B4-BE49-F238E27FC236}">
                            <a16:creationId xmlns:a16="http://schemas.microsoft.com/office/drawing/2014/main" id="{36FCB7D5-E363-4482-A45F-AAF0C47CD6A4}"/>
                          </a:ext>
                        </a:extLst>
                      </p:cNvPr>
                      <p:cNvGrpSpPr/>
                      <p:nvPr/>
                    </p:nvGrpSpPr>
                    <p:grpSpPr>
                      <a:xfrm>
                        <a:off x="4503627" y="2301538"/>
                        <a:ext cx="300259" cy="237183"/>
                        <a:chOff x="2962956" y="2115885"/>
                        <a:chExt cx="300259" cy="237183"/>
                      </a:xfrm>
                    </p:grpSpPr>
                    <p:pic>
                      <p:nvPicPr>
                        <p:cNvPr id="90" name="Picture 24 245">
                          <a:extLst>
                            <a:ext uri="{FF2B5EF4-FFF2-40B4-BE49-F238E27FC236}">
                              <a16:creationId xmlns:a16="http://schemas.microsoft.com/office/drawing/2014/main" id="{0DE0983B-4BD9-4FBF-891C-830186F53F4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1" name="Picture 24 246">
                          <a:extLst>
                            <a:ext uri="{FF2B5EF4-FFF2-40B4-BE49-F238E27FC236}">
                              <a16:creationId xmlns:a16="http://schemas.microsoft.com/office/drawing/2014/main" id="{0966680C-72ED-4EBC-8CB4-5A88CB2EE96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7" name="Group 179">
                        <a:extLst>
                          <a:ext uri="{FF2B5EF4-FFF2-40B4-BE49-F238E27FC236}">
                            <a16:creationId xmlns:a16="http://schemas.microsoft.com/office/drawing/2014/main" id="{6034AB93-210D-478F-A5F2-771B01124B12}"/>
                          </a:ext>
                        </a:extLst>
                      </p:cNvPr>
                      <p:cNvGrpSpPr/>
                      <p:nvPr/>
                    </p:nvGrpSpPr>
                    <p:grpSpPr>
                      <a:xfrm>
                        <a:off x="4719823" y="2218458"/>
                        <a:ext cx="283630" cy="253824"/>
                        <a:chOff x="6986427" y="2972145"/>
                        <a:chExt cx="283630" cy="253824"/>
                      </a:xfrm>
                    </p:grpSpPr>
                    <p:pic>
                      <p:nvPicPr>
                        <p:cNvPr id="88" name="Picture 24 247">
                          <a:extLst>
                            <a:ext uri="{FF2B5EF4-FFF2-40B4-BE49-F238E27FC236}">
                              <a16:creationId xmlns:a16="http://schemas.microsoft.com/office/drawing/2014/main" id="{A2C2A9E4-4A01-4842-A73B-53103934BF2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9" name="Picture 24 248">
                          <a:extLst>
                            <a:ext uri="{FF2B5EF4-FFF2-40B4-BE49-F238E27FC236}">
                              <a16:creationId xmlns:a16="http://schemas.microsoft.com/office/drawing/2014/main" id="{6A5050A4-7449-41CF-BABB-7805933778D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9" name="Group 68">
                    <a:extLst>
                      <a:ext uri="{FF2B5EF4-FFF2-40B4-BE49-F238E27FC236}">
                        <a16:creationId xmlns:a16="http://schemas.microsoft.com/office/drawing/2014/main" id="{906BFB2B-31BA-43AD-A228-A1C57346EE8E}"/>
                      </a:ext>
                    </a:extLst>
                  </p:cNvPr>
                  <p:cNvGrpSpPr/>
                  <p:nvPr/>
                </p:nvGrpSpPr>
                <p:grpSpPr>
                  <a:xfrm rot="21049340">
                    <a:off x="7270080" y="2509410"/>
                    <a:ext cx="601238" cy="499826"/>
                    <a:chOff x="5841977" y="3176030"/>
                    <a:chExt cx="601238" cy="499826"/>
                  </a:xfrm>
                </p:grpSpPr>
                <p:grpSp>
                  <p:nvGrpSpPr>
                    <p:cNvPr id="70" name="Group 69">
                      <a:extLst>
                        <a:ext uri="{FF2B5EF4-FFF2-40B4-BE49-F238E27FC236}">
                          <a16:creationId xmlns:a16="http://schemas.microsoft.com/office/drawing/2014/main" id="{4F328868-3EEB-478E-A8A2-CDF436686841}"/>
                        </a:ext>
                      </a:extLst>
                    </p:cNvPr>
                    <p:cNvGrpSpPr/>
                    <p:nvPr/>
                  </p:nvGrpSpPr>
                  <p:grpSpPr>
                    <a:xfrm rot="19742345">
                      <a:off x="5841977" y="3207622"/>
                      <a:ext cx="499826" cy="320263"/>
                      <a:chOff x="4503627" y="2218458"/>
                      <a:chExt cx="499826" cy="320263"/>
                    </a:xfrm>
                  </p:grpSpPr>
                  <p:grpSp>
                    <p:nvGrpSpPr>
                      <p:cNvPr id="78" name="Group 176">
                        <a:extLst>
                          <a:ext uri="{FF2B5EF4-FFF2-40B4-BE49-F238E27FC236}">
                            <a16:creationId xmlns:a16="http://schemas.microsoft.com/office/drawing/2014/main" id="{1A03C87A-C49B-44D7-AE9A-7F4948AD2693}"/>
                          </a:ext>
                        </a:extLst>
                      </p:cNvPr>
                      <p:cNvGrpSpPr/>
                      <p:nvPr/>
                    </p:nvGrpSpPr>
                    <p:grpSpPr>
                      <a:xfrm>
                        <a:off x="4503627" y="2301538"/>
                        <a:ext cx="300259" cy="237183"/>
                        <a:chOff x="2962956" y="2115885"/>
                        <a:chExt cx="300259" cy="237183"/>
                      </a:xfrm>
                    </p:grpSpPr>
                    <p:pic>
                      <p:nvPicPr>
                        <p:cNvPr id="82" name="Picture 24 249">
                          <a:extLst>
                            <a:ext uri="{FF2B5EF4-FFF2-40B4-BE49-F238E27FC236}">
                              <a16:creationId xmlns:a16="http://schemas.microsoft.com/office/drawing/2014/main" id="{16AC50DB-0A77-4AF9-A069-26DF873BA6D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3" name="Picture 24 250">
                          <a:extLst>
                            <a:ext uri="{FF2B5EF4-FFF2-40B4-BE49-F238E27FC236}">
                              <a16:creationId xmlns:a16="http://schemas.microsoft.com/office/drawing/2014/main" id="{86AED3FC-4588-4499-B2FD-FFDE3EF42AA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9" name="Group 179">
                        <a:extLst>
                          <a:ext uri="{FF2B5EF4-FFF2-40B4-BE49-F238E27FC236}">
                            <a16:creationId xmlns:a16="http://schemas.microsoft.com/office/drawing/2014/main" id="{BAE69C0A-A319-4715-B39B-8404166296F5}"/>
                          </a:ext>
                        </a:extLst>
                      </p:cNvPr>
                      <p:cNvGrpSpPr/>
                      <p:nvPr/>
                    </p:nvGrpSpPr>
                    <p:grpSpPr>
                      <a:xfrm>
                        <a:off x="4719823" y="2218458"/>
                        <a:ext cx="283630" cy="253824"/>
                        <a:chOff x="6986427" y="2972145"/>
                        <a:chExt cx="283630" cy="253824"/>
                      </a:xfrm>
                    </p:grpSpPr>
                    <p:pic>
                      <p:nvPicPr>
                        <p:cNvPr id="80" name="Picture 24 251">
                          <a:extLst>
                            <a:ext uri="{FF2B5EF4-FFF2-40B4-BE49-F238E27FC236}">
                              <a16:creationId xmlns:a16="http://schemas.microsoft.com/office/drawing/2014/main" id="{CCAB7A8F-B6BC-4BFC-874E-C3806437A9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1" name="Picture 24 252">
                          <a:extLst>
                            <a:ext uri="{FF2B5EF4-FFF2-40B4-BE49-F238E27FC236}">
                              <a16:creationId xmlns:a16="http://schemas.microsoft.com/office/drawing/2014/main" id="{E8713320-E61A-47B8-A0B6-9633EDBE393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1" name="Group 70">
                      <a:extLst>
                        <a:ext uri="{FF2B5EF4-FFF2-40B4-BE49-F238E27FC236}">
                          <a16:creationId xmlns:a16="http://schemas.microsoft.com/office/drawing/2014/main" id="{7134DC14-0943-4C1A-81AD-BD60F17633B9}"/>
                        </a:ext>
                      </a:extLst>
                    </p:cNvPr>
                    <p:cNvGrpSpPr/>
                    <p:nvPr/>
                  </p:nvGrpSpPr>
                  <p:grpSpPr>
                    <a:xfrm rot="17239213">
                      <a:off x="6033171" y="3265811"/>
                      <a:ext cx="499826" cy="320263"/>
                      <a:chOff x="4503627" y="2218458"/>
                      <a:chExt cx="499826" cy="320263"/>
                    </a:xfrm>
                  </p:grpSpPr>
                  <p:grpSp>
                    <p:nvGrpSpPr>
                      <p:cNvPr id="72" name="Group 176">
                        <a:extLst>
                          <a:ext uri="{FF2B5EF4-FFF2-40B4-BE49-F238E27FC236}">
                            <a16:creationId xmlns:a16="http://schemas.microsoft.com/office/drawing/2014/main" id="{AF25DD35-6DBD-4D9E-9595-4E36432C9886}"/>
                          </a:ext>
                        </a:extLst>
                      </p:cNvPr>
                      <p:cNvGrpSpPr/>
                      <p:nvPr/>
                    </p:nvGrpSpPr>
                    <p:grpSpPr>
                      <a:xfrm>
                        <a:off x="4503627" y="2301538"/>
                        <a:ext cx="300259" cy="237183"/>
                        <a:chOff x="2962956" y="2115885"/>
                        <a:chExt cx="300259" cy="237183"/>
                      </a:xfrm>
                    </p:grpSpPr>
                    <p:pic>
                      <p:nvPicPr>
                        <p:cNvPr id="76" name="Picture 24 253">
                          <a:extLst>
                            <a:ext uri="{FF2B5EF4-FFF2-40B4-BE49-F238E27FC236}">
                              <a16:creationId xmlns:a16="http://schemas.microsoft.com/office/drawing/2014/main" id="{1E2A0930-1A8E-401A-9836-99A412A125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7" name="Picture 24 254">
                          <a:extLst>
                            <a:ext uri="{FF2B5EF4-FFF2-40B4-BE49-F238E27FC236}">
                              <a16:creationId xmlns:a16="http://schemas.microsoft.com/office/drawing/2014/main" id="{00579429-1F94-4356-A6BE-504F241876D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3" name="Group 179">
                        <a:extLst>
                          <a:ext uri="{FF2B5EF4-FFF2-40B4-BE49-F238E27FC236}">
                            <a16:creationId xmlns:a16="http://schemas.microsoft.com/office/drawing/2014/main" id="{D18593A8-AB79-4712-B3D6-6A4C5646B1E5}"/>
                          </a:ext>
                        </a:extLst>
                      </p:cNvPr>
                      <p:cNvGrpSpPr/>
                      <p:nvPr/>
                    </p:nvGrpSpPr>
                    <p:grpSpPr>
                      <a:xfrm>
                        <a:off x="4719823" y="2218458"/>
                        <a:ext cx="283630" cy="253824"/>
                        <a:chOff x="6986427" y="2972145"/>
                        <a:chExt cx="283630" cy="253824"/>
                      </a:xfrm>
                    </p:grpSpPr>
                    <p:pic>
                      <p:nvPicPr>
                        <p:cNvPr id="74" name="Picture 24 255">
                          <a:extLst>
                            <a:ext uri="{FF2B5EF4-FFF2-40B4-BE49-F238E27FC236}">
                              <a16:creationId xmlns:a16="http://schemas.microsoft.com/office/drawing/2014/main" id="{AF3C8EE9-88C0-4D72-95E3-ED041D1AAFC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5" name="Picture 24 256">
                          <a:extLst>
                            <a:ext uri="{FF2B5EF4-FFF2-40B4-BE49-F238E27FC236}">
                              <a16:creationId xmlns:a16="http://schemas.microsoft.com/office/drawing/2014/main" id="{5C56B2B2-AD1B-422F-8973-8F735ABF474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
        <p:nvSpPr>
          <p:cNvPr id="3" name="TextBox 2">
            <a:extLst>
              <a:ext uri="{FF2B5EF4-FFF2-40B4-BE49-F238E27FC236}">
                <a16:creationId xmlns:a16="http://schemas.microsoft.com/office/drawing/2014/main" id="{1C460744-0A07-453F-8C71-975E3BF23513}"/>
              </a:ext>
            </a:extLst>
          </p:cNvPr>
          <p:cNvSpPr txBox="1"/>
          <p:nvPr/>
        </p:nvSpPr>
        <p:spPr>
          <a:xfrm>
            <a:off x="9377955" y="5662283"/>
            <a:ext cx="2746990" cy="954107"/>
          </a:xfrm>
          <a:prstGeom prst="rect">
            <a:avLst/>
          </a:prstGeom>
          <a:noFill/>
        </p:spPr>
        <p:txBody>
          <a:bodyPr wrap="square" rtlCol="0">
            <a:spAutoFit/>
          </a:bodyPr>
          <a:lstStyle/>
          <a:p>
            <a:pPr algn="ctr"/>
            <a:r>
              <a:rPr lang="es-ES" dirty="0"/>
              <a:t>Fluido que gira con el flóculo</a:t>
            </a:r>
            <a:endParaRPr lang="en-US" dirty="0"/>
          </a:p>
        </p:txBody>
      </p:sp>
    </p:spTree>
    <p:extLst>
      <p:ext uri="{BB962C8B-B14F-4D97-AF65-F5344CB8AC3E}">
        <p14:creationId xmlns:p14="http://schemas.microsoft.com/office/powerpoint/2010/main" val="39687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0" fill="hold"/>
                                        <p:tgtEl>
                                          <p:spTgt spid="5"/>
                                        </p:tgtEl>
                                        <p:attrNameLst>
                                          <p:attrName>r</p:attrName>
                                        </p:attrNameLst>
                                      </p:cBhvr>
                                    </p:animRot>
                                  </p:childTnLst>
                                </p:cTn>
                              </p:par>
                              <p:par>
                                <p:cTn id="7" presetID="0" presetClass="path" presetSubtype="0" fill="hold" grpId="1" nodeType="withEffect">
                                  <p:stCondLst>
                                    <p:cond delay="0"/>
                                  </p:stCondLst>
                                  <p:childTnLst>
                                    <p:animMotion origin="layout" path="M 3.33333E-6 -0.00061 C 0.09427 -0.00185 0.26111 0.03395 0.31475 -0.05926 C 0.36823 -0.15278 0.4 -0.21728 0.48194 -0.22129 C 0.58663 -0.22685 0.68142 -0.13426 0.71753 -0.14228 " pathEditMode="relative" rAng="0" ptsTypes="AAAA">
                                      <p:cBhvr>
                                        <p:cTn id="8" dur="10000" fill="hold"/>
                                        <p:tgtEl>
                                          <p:spTgt spid="5"/>
                                        </p:tgtEl>
                                        <p:attrNameLst>
                                          <p:attrName>ppt_x</p:attrName>
                                          <p:attrName>ppt_y</p:attrName>
                                        </p:attrNameLst>
                                      </p:cBhvr>
                                      <p:rCtr x="35868" y="-10772"/>
                                    </p:animMotion>
                                  </p:childTnLst>
                                </p:cTn>
                              </p:par>
                              <p:par>
                                <p:cTn id="9" presetID="8" presetClass="emph" presetSubtype="0" fill="hold" grpId="0" nodeType="withEffect">
                                  <p:stCondLst>
                                    <p:cond delay="0"/>
                                  </p:stCondLst>
                                  <p:childTnLst>
                                    <p:animRot by="16200000">
                                      <p:cBhvr>
                                        <p:cTn id="10" dur="10000" fill="hold"/>
                                        <p:tgtEl>
                                          <p:spTgt spid="46"/>
                                        </p:tgtEl>
                                        <p:attrNameLst>
                                          <p:attrName>r</p:attrName>
                                        </p:attrNameLst>
                                      </p:cBhvr>
                                    </p:animRot>
                                  </p:childTnLst>
                                </p:cTn>
                              </p:par>
                              <p:par>
                                <p:cTn id="11" presetID="8" presetClass="emph" presetSubtype="0" fill="hold" grpId="0" nodeType="withEffect">
                                  <p:stCondLst>
                                    <p:cond delay="0"/>
                                  </p:stCondLst>
                                  <p:childTnLst>
                                    <p:animRot by="10800000">
                                      <p:cBhvr>
                                        <p:cTn id="12" dur="10000" fill="hold"/>
                                        <p:tgtEl>
                                          <p:spTgt spid="47"/>
                                        </p:tgtEl>
                                        <p:attrNameLst>
                                          <p:attrName>r</p:attrName>
                                        </p:attrNameLst>
                                      </p:cBhvr>
                                    </p:animRot>
                                  </p:childTnLst>
                                </p:cTn>
                              </p:par>
                              <p:par>
                                <p:cTn id="13" presetID="8" presetClass="emph" presetSubtype="0" fill="hold" grpId="0" nodeType="withEffect">
                                  <p:stCondLst>
                                    <p:cond delay="0"/>
                                  </p:stCondLst>
                                  <p:childTnLst>
                                    <p:animRot by="5400000">
                                      <p:cBhvr>
                                        <p:cTn id="14" dur="10000" fill="hold"/>
                                        <p:tgtEl>
                                          <p:spTgt spid="48"/>
                                        </p:tgtEl>
                                        <p:attrNameLst>
                                          <p:attrName>r</p:attrName>
                                        </p:attrNameLst>
                                      </p:cBhvr>
                                    </p:animRot>
                                  </p:childTnLst>
                                </p:cTn>
                              </p:par>
                              <p:par>
                                <p:cTn id="15" presetID="8" presetClass="emph" presetSubtype="0" fill="hold" nodeType="withEffect">
                                  <p:stCondLst>
                                    <p:cond delay="0"/>
                                  </p:stCondLst>
                                  <p:childTnLst>
                                    <p:animRot by="21600000">
                                      <p:cBhvr>
                                        <p:cTn id="16" dur="10000" fill="hold"/>
                                        <p:tgtEl>
                                          <p:spTgt spid="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6" grpId="0" animBg="1"/>
      <p:bldP spid="47" grpId="0" animBg="1"/>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11305309" cy="1143000"/>
          </a:xfrm>
        </p:spPr>
        <p:txBody>
          <a:bodyPr/>
          <a:lstStyle/>
          <a:p>
            <a:r>
              <a:rPr lang="es-ES" dirty="0"/>
              <a:t>Partículas de tamaño similar pueden colisionar en un flujo de cizallamiento</a:t>
            </a:r>
            <a:endParaRPr lang="en-US" dirty="0"/>
          </a:p>
        </p:txBody>
      </p:sp>
      <p:sp>
        <p:nvSpPr>
          <p:cNvPr id="90" name="Oval 89"/>
          <p:cNvSpPr/>
          <p:nvPr/>
        </p:nvSpPr>
        <p:spPr>
          <a:xfrm>
            <a:off x="7143558" y="3718265"/>
            <a:ext cx="2513567" cy="2513567"/>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nvGrpSpPr>
          <p:cNvPr id="91" name="Group 90"/>
          <p:cNvGrpSpPr/>
          <p:nvPr/>
        </p:nvGrpSpPr>
        <p:grpSpPr>
          <a:xfrm>
            <a:off x="6433511" y="2611879"/>
            <a:ext cx="3933663" cy="4726340"/>
            <a:chOff x="5818157" y="2811981"/>
            <a:chExt cx="2694663" cy="3200401"/>
          </a:xfrm>
        </p:grpSpPr>
        <p:grpSp>
          <p:nvGrpSpPr>
            <p:cNvPr id="92" name="Group 91"/>
            <p:cNvGrpSpPr/>
            <p:nvPr/>
          </p:nvGrpSpPr>
          <p:grpSpPr>
            <a:xfrm>
              <a:off x="7165489" y="2811981"/>
              <a:ext cx="1347331" cy="1341930"/>
              <a:chOff x="7165489" y="2811981"/>
              <a:chExt cx="1347331" cy="1341930"/>
            </a:xfrm>
          </p:grpSpPr>
          <p:cxnSp>
            <p:nvCxnSpPr>
              <p:cNvPr id="100" name="Straight Arrow Connector 99"/>
              <p:cNvCxnSpPr/>
              <p:nvPr/>
            </p:nvCxnSpPr>
            <p:spPr>
              <a:xfrm>
                <a:off x="7165489" y="4153911"/>
                <a:ext cx="224555"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1" name="Straight Arrow Connector 100"/>
              <p:cNvCxnSpPr/>
              <p:nvPr/>
            </p:nvCxnSpPr>
            <p:spPr>
              <a:xfrm>
                <a:off x="7165489" y="3885525"/>
                <a:ext cx="449110"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2" name="Straight Arrow Connector 101"/>
              <p:cNvCxnSpPr/>
              <p:nvPr/>
            </p:nvCxnSpPr>
            <p:spPr>
              <a:xfrm>
                <a:off x="7165489" y="3617139"/>
                <a:ext cx="67366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3" name="Straight Arrow Connector 102"/>
              <p:cNvCxnSpPr/>
              <p:nvPr/>
            </p:nvCxnSpPr>
            <p:spPr>
              <a:xfrm>
                <a:off x="7165489" y="3348753"/>
                <a:ext cx="898221"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4" name="Straight Arrow Connector 103"/>
              <p:cNvCxnSpPr/>
              <p:nvPr/>
            </p:nvCxnSpPr>
            <p:spPr>
              <a:xfrm>
                <a:off x="7165489" y="3080367"/>
                <a:ext cx="112277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5" name="Straight Arrow Connector 104"/>
              <p:cNvCxnSpPr/>
              <p:nvPr/>
            </p:nvCxnSpPr>
            <p:spPr>
              <a:xfrm>
                <a:off x="7165489" y="2811981"/>
                <a:ext cx="1347331" cy="0"/>
              </a:xfrm>
              <a:prstGeom prst="straightConnector1">
                <a:avLst/>
              </a:prstGeom>
              <a:noFill/>
              <a:ln w="28575" cap="flat" cmpd="sng" algn="ctr">
                <a:solidFill>
                  <a:srgbClr val="0300BE">
                    <a:shade val="95000"/>
                    <a:satMod val="105000"/>
                  </a:srgbClr>
                </a:solidFill>
                <a:prstDash val="solid"/>
                <a:tailEnd type="arrow"/>
              </a:ln>
              <a:effectLst/>
            </p:spPr>
          </p:cxnSp>
        </p:grpSp>
        <p:grpSp>
          <p:nvGrpSpPr>
            <p:cNvPr id="93" name="Group 92"/>
            <p:cNvGrpSpPr/>
            <p:nvPr/>
          </p:nvGrpSpPr>
          <p:grpSpPr>
            <a:xfrm flipH="1" flipV="1">
              <a:off x="5818157" y="4670452"/>
              <a:ext cx="1347331" cy="1341930"/>
              <a:chOff x="7165489" y="2811981"/>
              <a:chExt cx="1347331" cy="1341930"/>
            </a:xfrm>
          </p:grpSpPr>
          <p:cxnSp>
            <p:nvCxnSpPr>
              <p:cNvPr id="94" name="Straight Arrow Connector 93"/>
              <p:cNvCxnSpPr/>
              <p:nvPr/>
            </p:nvCxnSpPr>
            <p:spPr>
              <a:xfrm>
                <a:off x="7165489" y="4153911"/>
                <a:ext cx="224555"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5" name="Straight Arrow Connector 94"/>
              <p:cNvCxnSpPr/>
              <p:nvPr/>
            </p:nvCxnSpPr>
            <p:spPr>
              <a:xfrm>
                <a:off x="7165489" y="3885525"/>
                <a:ext cx="449110"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6" name="Straight Arrow Connector 95"/>
              <p:cNvCxnSpPr/>
              <p:nvPr/>
            </p:nvCxnSpPr>
            <p:spPr>
              <a:xfrm>
                <a:off x="7165489" y="3617139"/>
                <a:ext cx="67366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7" name="Straight Arrow Connector 96"/>
              <p:cNvCxnSpPr/>
              <p:nvPr/>
            </p:nvCxnSpPr>
            <p:spPr>
              <a:xfrm>
                <a:off x="7165489" y="3348753"/>
                <a:ext cx="898221"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8" name="Straight Arrow Connector 97"/>
              <p:cNvCxnSpPr/>
              <p:nvPr/>
            </p:nvCxnSpPr>
            <p:spPr>
              <a:xfrm>
                <a:off x="7165489" y="3080367"/>
                <a:ext cx="112277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9" name="Straight Arrow Connector 98"/>
              <p:cNvCxnSpPr/>
              <p:nvPr/>
            </p:nvCxnSpPr>
            <p:spPr>
              <a:xfrm>
                <a:off x="7165489" y="2811981"/>
                <a:ext cx="1347331" cy="0"/>
              </a:xfrm>
              <a:prstGeom prst="straightConnector1">
                <a:avLst/>
              </a:prstGeom>
              <a:noFill/>
              <a:ln w="28575" cap="flat" cmpd="sng" algn="ctr">
                <a:solidFill>
                  <a:srgbClr val="0300BE">
                    <a:shade val="95000"/>
                    <a:satMod val="105000"/>
                  </a:srgbClr>
                </a:solidFill>
                <a:prstDash val="solid"/>
                <a:tailEnd type="arrow"/>
              </a:ln>
              <a:effectLst/>
            </p:spPr>
          </p:cxnSp>
        </p:grpSp>
      </p:grpSp>
      <p:sp>
        <p:nvSpPr>
          <p:cNvPr id="106" name="Oval 105"/>
          <p:cNvSpPr/>
          <p:nvPr/>
        </p:nvSpPr>
        <p:spPr>
          <a:xfrm>
            <a:off x="7028741" y="3603448"/>
            <a:ext cx="2743200" cy="27432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07" name="Oval 106"/>
          <p:cNvSpPr/>
          <p:nvPr/>
        </p:nvSpPr>
        <p:spPr>
          <a:xfrm>
            <a:off x="6914441" y="3489148"/>
            <a:ext cx="2971800" cy="29718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08" name="Oval 107"/>
          <p:cNvSpPr/>
          <p:nvPr/>
        </p:nvSpPr>
        <p:spPr>
          <a:xfrm>
            <a:off x="6800141" y="3374848"/>
            <a:ext cx="3200400" cy="32004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cxnSp>
        <p:nvCxnSpPr>
          <p:cNvPr id="109" name="Straight Arrow Connector 108"/>
          <p:cNvCxnSpPr>
            <a:endCxn id="90" idx="5"/>
          </p:cNvCxnSpPr>
          <p:nvPr/>
        </p:nvCxnSpPr>
        <p:spPr bwMode="auto">
          <a:xfrm>
            <a:off x="8944774" y="5482077"/>
            <a:ext cx="344249" cy="381651"/>
          </a:xfrm>
          <a:prstGeom prst="straightConnector1">
            <a:avLst/>
          </a:prstGeom>
          <a:solidFill>
            <a:srgbClr val="0300BE"/>
          </a:solidFill>
          <a:ln w="28575" cap="flat" cmpd="sng" algn="ctr">
            <a:solidFill>
              <a:srgbClr val="000000"/>
            </a:solidFill>
            <a:prstDash val="solid"/>
            <a:round/>
            <a:headEnd type="none" w="lg" len="med"/>
            <a:tailEnd type="triangle"/>
          </a:ln>
          <a:effectLst/>
        </p:spPr>
      </p:cxnSp>
      <p:cxnSp>
        <p:nvCxnSpPr>
          <p:cNvPr id="110" name="Straight Arrow Connector 109"/>
          <p:cNvCxnSpPr>
            <a:endCxn id="108" idx="5"/>
          </p:cNvCxnSpPr>
          <p:nvPr/>
        </p:nvCxnSpPr>
        <p:spPr bwMode="auto">
          <a:xfrm flipH="1" flipV="1">
            <a:off x="9531854" y="6106559"/>
            <a:ext cx="347940" cy="373063"/>
          </a:xfrm>
          <a:prstGeom prst="straightConnector1">
            <a:avLst/>
          </a:prstGeom>
          <a:solidFill>
            <a:srgbClr val="0300BE"/>
          </a:solidFill>
          <a:ln w="28575" cap="flat" cmpd="sng" algn="ctr">
            <a:solidFill>
              <a:srgbClr val="000000"/>
            </a:solidFill>
            <a:prstDash val="solid"/>
            <a:round/>
            <a:headEnd type="none" w="lg" len="med"/>
            <a:tailEnd type="triangle"/>
          </a:ln>
          <a:effectLst/>
        </p:spPr>
      </p:cxnSp>
      <p:pic>
        <p:nvPicPr>
          <p:cNvPr id="111" name="Picture 1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914992" y="6429329"/>
            <a:ext cx="124376" cy="219487"/>
          </a:xfrm>
          <a:prstGeom prst="rect">
            <a:avLst/>
          </a:prstGeom>
        </p:spPr>
      </p:pic>
      <p:sp>
        <p:nvSpPr>
          <p:cNvPr id="112" name="Oval 111"/>
          <p:cNvSpPr/>
          <p:nvPr/>
        </p:nvSpPr>
        <p:spPr>
          <a:xfrm>
            <a:off x="947293" y="2010685"/>
            <a:ext cx="2513567" cy="2513567"/>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3" name="Oval 112"/>
          <p:cNvSpPr/>
          <p:nvPr/>
        </p:nvSpPr>
        <p:spPr>
          <a:xfrm>
            <a:off x="832476" y="1895868"/>
            <a:ext cx="2743200" cy="27432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4" name="Oval 113"/>
          <p:cNvSpPr/>
          <p:nvPr/>
        </p:nvSpPr>
        <p:spPr>
          <a:xfrm>
            <a:off x="718176" y="1781568"/>
            <a:ext cx="2971800" cy="29718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5" name="Oval 114"/>
          <p:cNvSpPr/>
          <p:nvPr/>
        </p:nvSpPr>
        <p:spPr>
          <a:xfrm>
            <a:off x="603876" y="1667268"/>
            <a:ext cx="3200400" cy="32004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nvGrpSpPr>
          <p:cNvPr id="116" name="Group 115"/>
          <p:cNvGrpSpPr/>
          <p:nvPr/>
        </p:nvGrpSpPr>
        <p:grpSpPr>
          <a:xfrm>
            <a:off x="6569229" y="1275820"/>
            <a:ext cx="3098980" cy="4973689"/>
            <a:chOff x="5213940" y="1972477"/>
            <a:chExt cx="2324235" cy="3730267"/>
          </a:xfrm>
        </p:grpSpPr>
        <p:sp>
          <p:nvSpPr>
            <p:cNvPr id="117" name="Oval 116"/>
            <p:cNvSpPr/>
            <p:nvPr/>
          </p:nvSpPr>
          <p:spPr>
            <a:xfrm>
              <a:off x="5653000" y="3817569"/>
              <a:ext cx="1885175" cy="1885175"/>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8" name="Oval 117"/>
            <p:cNvSpPr/>
            <p:nvPr/>
          </p:nvSpPr>
          <p:spPr>
            <a:xfrm>
              <a:off x="5213940" y="1972477"/>
              <a:ext cx="1885175" cy="1885175"/>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spTree>
    <p:extLst>
      <p:ext uri="{BB962C8B-B14F-4D97-AF65-F5344CB8AC3E}">
        <p14:creationId xmlns:p14="http://schemas.microsoft.com/office/powerpoint/2010/main" val="383396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0" fill="hold"/>
                                        <p:tgtEl>
                                          <p:spTgt spid="90"/>
                                        </p:tgtEl>
                                        <p:attrNameLst>
                                          <p:attrName>r</p:attrName>
                                        </p:attrNameLst>
                                      </p:cBhvr>
                                    </p:animRot>
                                  </p:childTnLst>
                                </p:cTn>
                              </p:par>
                              <p:par>
                                <p:cTn id="7" presetID="8" presetClass="emph" presetSubtype="0" fill="hold" grpId="0" nodeType="withEffect">
                                  <p:stCondLst>
                                    <p:cond delay="0"/>
                                  </p:stCondLst>
                                  <p:childTnLst>
                                    <p:animRot by="16200000">
                                      <p:cBhvr>
                                        <p:cTn id="8" dur="5000" fill="hold"/>
                                        <p:tgtEl>
                                          <p:spTgt spid="106"/>
                                        </p:tgtEl>
                                        <p:attrNameLst>
                                          <p:attrName>r</p:attrName>
                                        </p:attrNameLst>
                                      </p:cBhvr>
                                    </p:animRot>
                                  </p:childTnLst>
                                </p:cTn>
                              </p:par>
                              <p:par>
                                <p:cTn id="9" presetID="8" presetClass="emph" presetSubtype="0" fill="hold" grpId="0" nodeType="withEffect">
                                  <p:stCondLst>
                                    <p:cond delay="0"/>
                                  </p:stCondLst>
                                  <p:childTnLst>
                                    <p:animRot by="10800000">
                                      <p:cBhvr>
                                        <p:cTn id="10" dur="5000" fill="hold"/>
                                        <p:tgtEl>
                                          <p:spTgt spid="107"/>
                                        </p:tgtEl>
                                        <p:attrNameLst>
                                          <p:attrName>r</p:attrName>
                                        </p:attrNameLst>
                                      </p:cBhvr>
                                    </p:animRot>
                                  </p:childTnLst>
                                </p:cTn>
                              </p:par>
                              <p:par>
                                <p:cTn id="11" presetID="8" presetClass="emph" presetSubtype="0" fill="hold" grpId="0" nodeType="withEffect">
                                  <p:stCondLst>
                                    <p:cond delay="0"/>
                                  </p:stCondLst>
                                  <p:childTnLst>
                                    <p:animRot by="5400000">
                                      <p:cBhvr>
                                        <p:cTn id="12" dur="4900" fill="hold"/>
                                        <p:tgtEl>
                                          <p:spTgt spid="108"/>
                                        </p:tgtEl>
                                        <p:attrNameLst>
                                          <p:attrName>r</p:attrName>
                                        </p:attrNameLst>
                                      </p:cBhvr>
                                    </p:animRot>
                                  </p:childTnLst>
                                </p:cTn>
                              </p:par>
                              <p:par>
                                <p:cTn id="13" presetID="0" presetClass="path" presetSubtype="0" fill="hold" grpId="0" nodeType="withEffect">
                                  <p:stCondLst>
                                    <p:cond delay="0"/>
                                  </p:stCondLst>
                                  <p:childTnLst>
                                    <p:animMotion origin="layout" path="M 8.33333E-7 -0.00061 C 0.15017 0.00309 0.26996 -0.00586 0.4625 -0.10709 " pathEditMode="relative" rAng="0" ptsTypes="AA">
                                      <p:cBhvr>
                                        <p:cTn id="14" dur="5000" fill="hold"/>
                                        <p:tgtEl>
                                          <p:spTgt spid="112"/>
                                        </p:tgtEl>
                                        <p:attrNameLst>
                                          <p:attrName>ppt_x</p:attrName>
                                          <p:attrName>ppt_y</p:attrName>
                                        </p:attrNameLst>
                                      </p:cBhvr>
                                      <p:rCtr x="23125" y="-5309"/>
                                    </p:animMotion>
                                  </p:childTnLst>
                                </p:cTn>
                              </p:par>
                              <p:par>
                                <p:cTn id="15" presetID="8" presetClass="emph" presetSubtype="0" fill="hold" grpId="1" nodeType="withEffect">
                                  <p:stCondLst>
                                    <p:cond delay="0"/>
                                  </p:stCondLst>
                                  <p:childTnLst>
                                    <p:animRot by="21600000">
                                      <p:cBhvr>
                                        <p:cTn id="16" dur="5000" fill="hold"/>
                                        <p:tgtEl>
                                          <p:spTgt spid="112"/>
                                        </p:tgtEl>
                                        <p:attrNameLst>
                                          <p:attrName>r</p:attrName>
                                        </p:attrNameLst>
                                      </p:cBhvr>
                                    </p:animRot>
                                  </p:childTnLst>
                                </p:cTn>
                              </p:par>
                              <p:par>
                                <p:cTn id="17" presetID="0" presetClass="path" presetSubtype="0" fill="hold" grpId="0" nodeType="withEffect">
                                  <p:stCondLst>
                                    <p:cond delay="0"/>
                                  </p:stCondLst>
                                  <p:childTnLst>
                                    <p:animMotion origin="layout" path="M 8.33333E-7 -0.00061 C 0.15017 0.00309 0.26996 -0.00586 0.4625 -0.1071 " pathEditMode="relative" rAng="0" ptsTypes="AA">
                                      <p:cBhvr>
                                        <p:cTn id="18" dur="5000" fill="hold"/>
                                        <p:tgtEl>
                                          <p:spTgt spid="113"/>
                                        </p:tgtEl>
                                        <p:attrNameLst>
                                          <p:attrName>ppt_x</p:attrName>
                                          <p:attrName>ppt_y</p:attrName>
                                        </p:attrNameLst>
                                      </p:cBhvr>
                                      <p:rCtr x="23125" y="-5309"/>
                                    </p:animMotion>
                                  </p:childTnLst>
                                </p:cTn>
                              </p:par>
                              <p:par>
                                <p:cTn id="19" presetID="8" presetClass="emph" presetSubtype="0" fill="hold" grpId="1" nodeType="withEffect">
                                  <p:stCondLst>
                                    <p:cond delay="0"/>
                                  </p:stCondLst>
                                  <p:childTnLst>
                                    <p:animRot by="16200000">
                                      <p:cBhvr>
                                        <p:cTn id="20" dur="5000" fill="hold"/>
                                        <p:tgtEl>
                                          <p:spTgt spid="113"/>
                                        </p:tgtEl>
                                        <p:attrNameLst>
                                          <p:attrName>r</p:attrName>
                                        </p:attrNameLst>
                                      </p:cBhvr>
                                    </p:animRot>
                                  </p:childTnLst>
                                </p:cTn>
                              </p:par>
                              <p:par>
                                <p:cTn id="21" presetID="0" presetClass="path" presetSubtype="0" fill="hold" grpId="0" nodeType="withEffect">
                                  <p:stCondLst>
                                    <p:cond delay="0"/>
                                  </p:stCondLst>
                                  <p:childTnLst>
                                    <p:animMotion origin="layout" path="M 8.33333E-7 -0.00061 C 0.15017 0.00309 0.26996 -0.00586 0.4625 -0.1071 " pathEditMode="relative" rAng="0" ptsTypes="AA">
                                      <p:cBhvr>
                                        <p:cTn id="22" dur="5000" fill="hold"/>
                                        <p:tgtEl>
                                          <p:spTgt spid="114"/>
                                        </p:tgtEl>
                                        <p:attrNameLst>
                                          <p:attrName>ppt_x</p:attrName>
                                          <p:attrName>ppt_y</p:attrName>
                                        </p:attrNameLst>
                                      </p:cBhvr>
                                      <p:rCtr x="23125" y="-5309"/>
                                    </p:animMotion>
                                  </p:childTnLst>
                                </p:cTn>
                              </p:par>
                              <p:par>
                                <p:cTn id="23" presetID="8" presetClass="emph" presetSubtype="0" fill="hold" grpId="1" nodeType="withEffect">
                                  <p:stCondLst>
                                    <p:cond delay="0"/>
                                  </p:stCondLst>
                                  <p:childTnLst>
                                    <p:animRot by="10800000">
                                      <p:cBhvr>
                                        <p:cTn id="24" dur="5000" fill="hold"/>
                                        <p:tgtEl>
                                          <p:spTgt spid="114"/>
                                        </p:tgtEl>
                                        <p:attrNameLst>
                                          <p:attrName>r</p:attrName>
                                        </p:attrNameLst>
                                      </p:cBhvr>
                                    </p:animRot>
                                  </p:childTnLst>
                                </p:cTn>
                              </p:par>
                              <p:par>
                                <p:cTn id="25" presetID="0" presetClass="path" presetSubtype="0" fill="hold" grpId="0" nodeType="withEffect">
                                  <p:stCondLst>
                                    <p:cond delay="0"/>
                                  </p:stCondLst>
                                  <p:childTnLst>
                                    <p:animMotion origin="layout" path="M 8.33333E-7 -0.00061 C 0.15017 0.00309 0.26996 -0.00586 0.4625 -0.1071 " pathEditMode="relative" rAng="0" ptsTypes="AA">
                                      <p:cBhvr>
                                        <p:cTn id="26" dur="5000" fill="hold"/>
                                        <p:tgtEl>
                                          <p:spTgt spid="115"/>
                                        </p:tgtEl>
                                        <p:attrNameLst>
                                          <p:attrName>ppt_x</p:attrName>
                                          <p:attrName>ppt_y</p:attrName>
                                        </p:attrNameLst>
                                      </p:cBhvr>
                                      <p:rCtr x="23125" y="-5309"/>
                                    </p:animMotion>
                                  </p:childTnLst>
                                </p:cTn>
                              </p:par>
                              <p:par>
                                <p:cTn id="27" presetID="8" presetClass="emph" presetSubtype="0" fill="hold" grpId="1" nodeType="withEffect">
                                  <p:stCondLst>
                                    <p:cond delay="0"/>
                                  </p:stCondLst>
                                  <p:childTnLst>
                                    <p:animRot by="5400000">
                                      <p:cBhvr>
                                        <p:cTn id="28" dur="5000" fill="hold"/>
                                        <p:tgtEl>
                                          <p:spTgt spid="115"/>
                                        </p:tgtEl>
                                        <p:attrNameLst>
                                          <p:attrName>r</p:attrName>
                                        </p:attrNameLst>
                                      </p:cBhvr>
                                    </p:animRo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116"/>
                                        </p:tgtEl>
                                        <p:attrNameLst>
                                          <p:attrName>style.visibility</p:attrName>
                                        </p:attrNameLst>
                                      </p:cBhvr>
                                      <p:to>
                                        <p:strVal val="visible"/>
                                      </p:to>
                                    </p:set>
                                  </p:childTnLst>
                                </p:cTn>
                              </p:par>
                            </p:childTnLst>
                          </p:cTn>
                        </p:par>
                        <p:par>
                          <p:cTn id="32" fill="hold">
                            <p:stCondLst>
                              <p:cond delay="5000"/>
                            </p:stCondLst>
                            <p:childTnLst>
                              <p:par>
                                <p:cTn id="33" presetID="1" presetClass="exit" presetSubtype="0" fill="hold" grpId="1" nodeType="afterEffect">
                                  <p:stCondLst>
                                    <p:cond delay="0"/>
                                  </p:stCondLst>
                                  <p:childTnLst>
                                    <p:set>
                                      <p:cBhvr>
                                        <p:cTn id="34" dur="1" fill="hold">
                                          <p:stCondLst>
                                            <p:cond delay="0"/>
                                          </p:stCondLst>
                                        </p:cTn>
                                        <p:tgtEl>
                                          <p:spTgt spid="9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8"/>
                                        </p:tgtEl>
                                        <p:attrNameLst>
                                          <p:attrName>style.visibility</p:attrName>
                                        </p:attrNameLst>
                                      </p:cBhvr>
                                      <p:to>
                                        <p:strVal val="hidden"/>
                                      </p:to>
                                    </p:set>
                                  </p:childTnLst>
                                </p:cTn>
                              </p:par>
                              <p:par>
                                <p:cTn id="41" presetID="1" presetClass="exit" presetSubtype="0" fill="hold" grpId="2" nodeType="withEffect">
                                  <p:stCondLst>
                                    <p:cond delay="0"/>
                                  </p:stCondLst>
                                  <p:childTnLst>
                                    <p:set>
                                      <p:cBhvr>
                                        <p:cTn id="42" dur="1" fill="hold">
                                          <p:stCondLst>
                                            <p:cond delay="0"/>
                                          </p:stCondLst>
                                        </p:cTn>
                                        <p:tgtEl>
                                          <p:spTgt spid="112"/>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13"/>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114"/>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1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0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11"/>
                                        </p:tgtEl>
                                        <p:attrNameLst>
                                          <p:attrName>style.visibility</p:attrName>
                                        </p:attrNameLst>
                                      </p:cBhvr>
                                      <p:to>
                                        <p:strVal val="hidden"/>
                                      </p:to>
                                    </p:set>
                                  </p:childTnLst>
                                </p:cTn>
                              </p:par>
                            </p:childTnLst>
                          </p:cTn>
                        </p:par>
                        <p:par>
                          <p:cTn id="55" fill="hold">
                            <p:stCondLst>
                              <p:cond delay="5000"/>
                            </p:stCondLst>
                            <p:childTnLst>
                              <p:par>
                                <p:cTn id="56" presetID="8" presetClass="emph" presetSubtype="0" fill="hold" nodeType="afterEffect">
                                  <p:stCondLst>
                                    <p:cond delay="0"/>
                                  </p:stCondLst>
                                  <p:childTnLst>
                                    <p:animRot by="10800000">
                                      <p:cBhvr>
                                        <p:cTn id="57" dur="5000" fill="hold"/>
                                        <p:tgtEl>
                                          <p:spTgt spid="116"/>
                                        </p:tgtEl>
                                        <p:attrNameLst>
                                          <p:attrName>r</p:attrName>
                                        </p:attrNameLst>
                                      </p:cBhvr>
                                    </p:animRot>
                                  </p:childTnLst>
                                </p:cTn>
                              </p:par>
                              <p:par>
                                <p:cTn id="58" presetID="63" presetClass="path" presetSubtype="0" fill="hold" nodeType="withEffect">
                                  <p:stCondLst>
                                    <p:cond delay="0"/>
                                  </p:stCondLst>
                                  <p:childTnLst>
                                    <p:animMotion origin="layout" path="M -2.22222E-6 4.5679E-6 L 0.65209 4.5679E-6 " pathEditMode="relative" rAng="0" ptsTypes="AA">
                                      <p:cBhvr>
                                        <p:cTn id="59" dur="5000" fill="hold"/>
                                        <p:tgtEl>
                                          <p:spTgt spid="116"/>
                                        </p:tgtEl>
                                        <p:attrNameLst>
                                          <p:attrName>ppt_x</p:attrName>
                                          <p:attrName>ppt_y</p:attrName>
                                        </p:attrNameLst>
                                      </p:cBhvr>
                                      <p:rCtr x="326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106" grpId="0" animBg="1"/>
      <p:bldP spid="106" grpId="1" animBg="1"/>
      <p:bldP spid="107" grpId="0" animBg="1"/>
      <p:bldP spid="107" grpId="1" animBg="1"/>
      <p:bldP spid="108" grpId="0" animBg="1"/>
      <p:bldP spid="108" grpId="1"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s-ES" sz="3600" dirty="0"/>
              <a:t>Las colisiones de partículas primarias se ralentizan cuando las partículas primarias están muy separadas</a:t>
            </a:r>
            <a:endParaRPr lang="en-US" sz="3600" dirty="0"/>
          </a:p>
        </p:txBody>
      </p:sp>
      <p:pic>
        <p:nvPicPr>
          <p:cNvPr id="15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408279" y="3948305"/>
            <a:ext cx="187325" cy="185739"/>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744767" y="4829456"/>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560679" y="1864508"/>
            <a:ext cx="187325" cy="185739"/>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897167" y="2762285"/>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702000" y="2978449"/>
            <a:ext cx="187325" cy="185739"/>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5038488" y="3876227"/>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52383" y="3843001"/>
            <a:ext cx="187325" cy="185739"/>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8288871" y="4740779"/>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8635118" y="3304655"/>
            <a:ext cx="283631" cy="253824"/>
            <a:chOff x="6986427" y="2972145"/>
            <a:chExt cx="283630" cy="253824"/>
          </a:xfrm>
        </p:grpSpPr>
        <p:pic>
          <p:nvPicPr>
            <p:cNvPr id="16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3918919" y="5205503"/>
            <a:ext cx="291943" cy="203955"/>
            <a:chOff x="2394919" y="5205503"/>
            <a:chExt cx="291942" cy="203954"/>
          </a:xfrm>
        </p:grpSpPr>
        <p:pic>
          <p:nvPicPr>
            <p:cNvPr id="16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3755444" y="3703625"/>
            <a:ext cx="291937" cy="212275"/>
            <a:chOff x="2231441" y="3046896"/>
            <a:chExt cx="291937" cy="212275"/>
          </a:xfrm>
        </p:grpSpPr>
        <p:pic>
          <p:nvPicPr>
            <p:cNvPr id="17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4486957" y="2115887"/>
            <a:ext cx="300259" cy="237183"/>
            <a:chOff x="2962956" y="2115885"/>
            <a:chExt cx="300259" cy="237183"/>
          </a:xfrm>
        </p:grpSpPr>
        <p:pic>
          <p:nvPicPr>
            <p:cNvPr id="17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6027627" y="2218461"/>
            <a:ext cx="499827"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3373027" y="5784639"/>
            <a:ext cx="319659"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88882" y="2882756"/>
            <a:ext cx="187325" cy="185739"/>
          </a:xfrm>
          <a:prstGeom prst="rect">
            <a:avLst/>
          </a:prstGeom>
          <a:noFill/>
          <a:ln w="12700">
            <a:noFill/>
            <a:miter lim="800000"/>
            <a:headEnd type="none" w="lg" len="med"/>
            <a:tailEnd type="none" w="lg" len="med"/>
          </a:ln>
          <a:effectLst/>
        </p:spPr>
      </p:pic>
      <p:sp>
        <p:nvSpPr>
          <p:cNvPr id="2" name="TextBox 1"/>
          <p:cNvSpPr txBox="1"/>
          <p:nvPr/>
        </p:nvSpPr>
        <p:spPr>
          <a:xfrm>
            <a:off x="803406" y="6793322"/>
            <a:ext cx="10819919" cy="2585323"/>
          </a:xfrm>
          <a:prstGeom prst="rect">
            <a:avLst/>
          </a:prstGeom>
          <a:noFill/>
        </p:spPr>
        <p:txBody>
          <a:bodyPr wrap="square" rtlCol="0">
            <a:spAutoFit/>
          </a:bodyPr>
          <a:lstStyle/>
          <a:p>
            <a:r>
              <a:rPr lang="en-US" sz="5400" dirty="0"/>
              <a:t>We need another strategy to capture particles including pathogens like Cryptosporidium </a:t>
            </a:r>
          </a:p>
        </p:txBody>
      </p:sp>
    </p:spTree>
    <p:extLst>
      <p:ext uri="{BB962C8B-B14F-4D97-AF65-F5344CB8AC3E}">
        <p14:creationId xmlns:p14="http://schemas.microsoft.com/office/powerpoint/2010/main" val="161040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0.00092 4.07407E-6 C 0.12605 0.02013 0.25131 0.04027 0.33516 -0.01204 C 0.41901 -0.06436 0.51433 -0.24746 0.50339 -0.31436 C 0.49245 -0.38079 0.32084 -0.40672 0.2698 -0.41227 C 0.21888 -0.41783 0.21407 -0.36713 0.19701 -0.34815 C 0.18008 -0.32894 0.1612 -0.31297 0.16797 -0.29769 C 0.17474 -0.28241 0.16615 -0.27084 0.18125 -0.26806 " pathEditMode="relative" rAng="0" ptsTypes="AAAAAAA">
                                      <p:cBhvr>
                                        <p:cTn id="52" dur="2000" fill="hold"/>
                                        <p:tgtEl>
                                          <p:spTgt spid="190"/>
                                        </p:tgtEl>
                                        <p:attrNameLst>
                                          <p:attrName>ppt_x</p:attrName>
                                          <p:attrName>ppt_y</p:attrName>
                                        </p:attrNameLst>
                                      </p:cBhvr>
                                      <p:rCtr x="25156" y="-19583"/>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30C6-91EC-4157-A189-B3B9FEE0804D}"/>
              </a:ext>
            </a:extLst>
          </p:cNvPr>
          <p:cNvSpPr>
            <a:spLocks noGrp="1"/>
          </p:cNvSpPr>
          <p:nvPr>
            <p:ph type="title"/>
          </p:nvPr>
        </p:nvSpPr>
        <p:spPr/>
        <p:txBody>
          <a:bodyPr/>
          <a:lstStyle/>
          <a:p>
            <a:r>
              <a:rPr lang="es-ES" sz="3200" dirty="0"/>
              <a:t>La concentración de partículas primarias que no se han unido a los flóculos es baja al final del floculador</a:t>
            </a:r>
            <a:endParaRPr lang="en-US" sz="3200" dirty="0"/>
          </a:p>
        </p:txBody>
      </p:sp>
      <p:sp>
        <p:nvSpPr>
          <p:cNvPr id="3" name="Content Placeholder 2">
            <a:extLst>
              <a:ext uri="{FF2B5EF4-FFF2-40B4-BE49-F238E27FC236}">
                <a16:creationId xmlns:a16="http://schemas.microsoft.com/office/drawing/2014/main" id="{2DFB3547-5CAE-4CDE-9273-A849565F3EDD}"/>
              </a:ext>
            </a:extLst>
          </p:cNvPr>
          <p:cNvSpPr>
            <a:spLocks noGrp="1"/>
          </p:cNvSpPr>
          <p:nvPr>
            <p:ph idx="1"/>
          </p:nvPr>
        </p:nvSpPr>
        <p:spPr/>
        <p:txBody>
          <a:bodyPr/>
          <a:lstStyle/>
          <a:p>
            <a:r>
              <a:rPr lang="es-ES" dirty="0"/>
              <a:t>Duplicar la longitud del floculador no ayudará mucho porque el tiempo entre colisiones es muy poco </a:t>
            </a:r>
            <a:r>
              <a:rPr lang="es-ES" dirty="0" err="1"/>
              <a:t>frecuent</a:t>
            </a:r>
            <a:endParaRPr lang="es-ES" dirty="0"/>
          </a:p>
          <a:p>
            <a:r>
              <a:rPr lang="es-ES" dirty="0"/>
              <a:t>La floculación se vuelve ineficiente para convertir partículas primarias en flóculos </a:t>
            </a:r>
          </a:p>
          <a:p>
            <a:r>
              <a:rPr lang="es-ES" dirty="0"/>
              <a:t>¡Necesitamos cambiar de estrategia para crear agua más limpia! </a:t>
            </a:r>
          </a:p>
          <a:p>
            <a:pPr lvl="1"/>
            <a:r>
              <a:rPr lang="en-US" dirty="0" err="1"/>
              <a:t>Filtro</a:t>
            </a:r>
            <a:r>
              <a:rPr lang="en-US" dirty="0"/>
              <a:t> de flóculos</a:t>
            </a:r>
          </a:p>
          <a:p>
            <a:pPr lvl="1"/>
            <a:r>
              <a:rPr lang="en-US" dirty="0" err="1"/>
              <a:t>Filtro</a:t>
            </a:r>
            <a:r>
              <a:rPr lang="en-US" dirty="0"/>
              <a:t> de arena</a:t>
            </a:r>
          </a:p>
        </p:txBody>
      </p:sp>
    </p:spTree>
    <p:extLst>
      <p:ext uri="{BB962C8B-B14F-4D97-AF65-F5344CB8AC3E}">
        <p14:creationId xmlns:p14="http://schemas.microsoft.com/office/powerpoint/2010/main" val="12776680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FD0F-342B-4843-B917-E386B969E0E4}"/>
              </a:ext>
            </a:extLst>
          </p:cNvPr>
          <p:cNvSpPr>
            <a:spLocks noGrp="1"/>
          </p:cNvSpPr>
          <p:nvPr>
            <p:ph type="title"/>
          </p:nvPr>
        </p:nvSpPr>
        <p:spPr/>
        <p:txBody>
          <a:bodyPr/>
          <a:lstStyle/>
          <a:p>
            <a:r>
              <a:rPr lang="es-ES" sz="4000" dirty="0"/>
              <a:t>Para reducir el tiempo requerido para las colisiones, podríamos deformar el fluido más rápido.</a:t>
            </a:r>
            <a:endParaRPr lang="en-US" sz="4000" dirty="0"/>
          </a:p>
        </p:txBody>
      </p:sp>
      <p:sp>
        <p:nvSpPr>
          <p:cNvPr id="9" name="Content Placeholder 8">
            <a:extLst>
              <a:ext uri="{FF2B5EF4-FFF2-40B4-BE49-F238E27FC236}">
                <a16:creationId xmlns:a16="http://schemas.microsoft.com/office/drawing/2014/main" id="{517C062F-BBC9-4F52-AEA3-4B8D18EE1BE6}"/>
              </a:ext>
            </a:extLst>
          </p:cNvPr>
          <p:cNvSpPr>
            <a:spLocks noGrp="1"/>
          </p:cNvSpPr>
          <p:nvPr>
            <p:ph idx="1"/>
          </p:nvPr>
        </p:nvSpPr>
        <p:spPr>
          <a:xfrm>
            <a:off x="457200" y="1600200"/>
            <a:ext cx="7230533" cy="4525963"/>
          </a:xfrm>
        </p:spPr>
        <p:txBody>
          <a:bodyPr/>
          <a:lstStyle/>
          <a:p>
            <a:r>
              <a:rPr lang="es-ES" dirty="0"/>
              <a:t>Necesito remolinos más rápidos (más enérgicos)
¡Necesitamos más pérdida de cabeza! Así que aumenta la velocidad del agua a través del floculador
Disminuir el espacio entre los deflectores</a:t>
            </a:r>
            <a:endParaRPr lang="en-US" dirty="0"/>
          </a:p>
        </p:txBody>
      </p:sp>
      <p:sp>
        <p:nvSpPr>
          <p:cNvPr id="3" name="Arrow: Curved Up 2">
            <a:extLst>
              <a:ext uri="{FF2B5EF4-FFF2-40B4-BE49-F238E27FC236}">
                <a16:creationId xmlns:a16="http://schemas.microsoft.com/office/drawing/2014/main" id="{42D29FFE-83BE-44A5-A3AC-96CABCEABC1C}"/>
              </a:ext>
            </a:extLst>
          </p:cNvPr>
          <p:cNvSpPr/>
          <p:nvPr/>
        </p:nvSpPr>
        <p:spPr>
          <a:xfrm>
            <a:off x="8824358" y="2903517"/>
            <a:ext cx="2806810" cy="72177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Down 3">
            <a:extLst>
              <a:ext uri="{FF2B5EF4-FFF2-40B4-BE49-F238E27FC236}">
                <a16:creationId xmlns:a16="http://schemas.microsoft.com/office/drawing/2014/main" id="{03203CC5-EE92-44FF-9A26-2590D6948D7D}"/>
              </a:ext>
            </a:extLst>
          </p:cNvPr>
          <p:cNvSpPr/>
          <p:nvPr/>
        </p:nvSpPr>
        <p:spPr>
          <a:xfrm flipH="1">
            <a:off x="8729027" y="4358509"/>
            <a:ext cx="2806810" cy="72177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D487E79F-CB74-4689-A86B-A1772E7254F3}"/>
              </a:ext>
            </a:extLst>
          </p:cNvPr>
          <p:cNvSpPr/>
          <p:nvPr/>
        </p:nvSpPr>
        <p:spPr>
          <a:xfrm>
            <a:off x="8824359" y="3679262"/>
            <a:ext cx="2806810" cy="474648"/>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C024D291-8D0B-4336-85CE-1A23D7C2CB60}"/>
              </a:ext>
            </a:extLst>
          </p:cNvPr>
          <p:cNvSpPr/>
          <p:nvPr/>
        </p:nvSpPr>
        <p:spPr>
          <a:xfrm>
            <a:off x="8655392" y="3688285"/>
            <a:ext cx="2954081" cy="480531"/>
          </a:xfrm>
          <a:prstGeom prst="parallelogram">
            <a:avLst>
              <a:gd name="adj" fmla="val 2989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386BCC5B-01C0-44EA-8FAC-E5E407BFEF7B}"/>
              </a:ext>
            </a:extLst>
          </p:cNvPr>
          <p:cNvSpPr/>
          <p:nvPr/>
        </p:nvSpPr>
        <p:spPr>
          <a:xfrm>
            <a:off x="8438787" y="3688285"/>
            <a:ext cx="3142875" cy="480531"/>
          </a:xfrm>
          <a:prstGeom prst="parallelogram">
            <a:avLst>
              <a:gd name="adj" fmla="val 6485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EC5ACF-C462-4C78-BF13-A8909B9343B5}"/>
              </a:ext>
            </a:extLst>
          </p:cNvPr>
          <p:cNvSpPr txBox="1"/>
          <p:nvPr/>
        </p:nvSpPr>
        <p:spPr>
          <a:xfrm>
            <a:off x="9376425" y="2303290"/>
            <a:ext cx="1702676" cy="1384995"/>
          </a:xfrm>
          <a:prstGeom prst="rect">
            <a:avLst/>
          </a:prstGeom>
          <a:noFill/>
        </p:spPr>
        <p:txBody>
          <a:bodyPr wrap="square" rtlCol="0">
            <a:spAutoFit/>
          </a:bodyPr>
          <a:lstStyle/>
          <a:p>
            <a:r>
              <a:rPr lang="en-US" dirty="0" err="1"/>
              <a:t>Pequeño</a:t>
            </a:r>
            <a:r>
              <a:rPr lang="en-US" dirty="0"/>
              <a:t> </a:t>
            </a:r>
            <a:r>
              <a:rPr lang="en-US" dirty="0" err="1"/>
              <a:t>remolino</a:t>
            </a:r>
            <a:r>
              <a:rPr lang="en-US" dirty="0"/>
              <a:t>
</a:t>
            </a:r>
          </a:p>
        </p:txBody>
      </p:sp>
    </p:spTree>
    <p:extLst>
      <p:ext uri="{BB962C8B-B14F-4D97-AF65-F5344CB8AC3E}">
        <p14:creationId xmlns:p14="http://schemas.microsoft.com/office/powerpoint/2010/main" val="3212995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P spid="5" grpId="0" animBg="1"/>
      <p:bldP spid="6" grpId="0" animBg="1"/>
      <p:bldP spid="6" grpId="1"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0CD5-9868-4752-9B9B-03510F84D01B}"/>
              </a:ext>
            </a:extLst>
          </p:cNvPr>
          <p:cNvSpPr>
            <a:spLocks noGrp="1"/>
          </p:cNvSpPr>
          <p:nvPr>
            <p:ph type="title"/>
          </p:nvPr>
        </p:nvSpPr>
        <p:spPr/>
        <p:txBody>
          <a:bodyPr/>
          <a:lstStyle/>
          <a:p>
            <a:r>
              <a:rPr lang="es-ES" dirty="0"/>
              <a:t>¿Qué podría fallar si seguimos aumentando la velocidad del agua en el floculador?</a:t>
            </a:r>
            <a:endParaRPr lang="en-US" dirty="0"/>
          </a:p>
        </p:txBody>
      </p:sp>
      <p:sp>
        <p:nvSpPr>
          <p:cNvPr id="3" name="Content Placeholder 2">
            <a:extLst>
              <a:ext uri="{FF2B5EF4-FFF2-40B4-BE49-F238E27FC236}">
                <a16:creationId xmlns:a16="http://schemas.microsoft.com/office/drawing/2014/main" id="{94D969A4-B9F1-40DE-835E-446FD8A6A11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994031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15FA-58C7-4E51-82D3-BAAF169A283A}"/>
              </a:ext>
            </a:extLst>
          </p:cNvPr>
          <p:cNvSpPr>
            <a:spLocks noGrp="1"/>
          </p:cNvSpPr>
          <p:nvPr>
            <p:ph type="title"/>
          </p:nvPr>
        </p:nvSpPr>
        <p:spPr/>
        <p:txBody>
          <a:bodyPr/>
          <a:lstStyle/>
          <a:p>
            <a:r>
              <a:rPr lang="es-ES" sz="2800" dirty="0"/>
              <a:t>El tamaño máximo de flóculo en un floculador se establece mediante las fuerzas de cizallamiento y la fuerza de unión coagulante</a:t>
            </a:r>
            <a:endParaRPr lang="en-US" sz="2800" dirty="0"/>
          </a:p>
        </p:txBody>
      </p:sp>
      <p:grpSp>
        <p:nvGrpSpPr>
          <p:cNvPr id="520" name="Group 519">
            <a:extLst>
              <a:ext uri="{FF2B5EF4-FFF2-40B4-BE49-F238E27FC236}">
                <a16:creationId xmlns:a16="http://schemas.microsoft.com/office/drawing/2014/main" id="{8C6587FA-0DF5-482D-91FD-49FB0C9E9AAE}"/>
              </a:ext>
            </a:extLst>
          </p:cNvPr>
          <p:cNvGrpSpPr/>
          <p:nvPr/>
        </p:nvGrpSpPr>
        <p:grpSpPr>
          <a:xfrm rot="3075256">
            <a:off x="7654038" y="2148635"/>
            <a:ext cx="2847979" cy="3134825"/>
            <a:chOff x="7585798" y="2216875"/>
            <a:chExt cx="2847979" cy="3134825"/>
          </a:xfrm>
        </p:grpSpPr>
        <p:grpSp>
          <p:nvGrpSpPr>
            <p:cNvPr id="510" name="Group 509">
              <a:extLst>
                <a:ext uri="{FF2B5EF4-FFF2-40B4-BE49-F238E27FC236}">
                  <a16:creationId xmlns:a16="http://schemas.microsoft.com/office/drawing/2014/main" id="{9222BB56-07F5-40E8-8CB2-9A77D236AF0E}"/>
                </a:ext>
              </a:extLst>
            </p:cNvPr>
            <p:cNvGrpSpPr/>
            <p:nvPr/>
          </p:nvGrpSpPr>
          <p:grpSpPr>
            <a:xfrm rot="854244">
              <a:off x="7585798" y="2216875"/>
              <a:ext cx="2516626" cy="1922962"/>
              <a:chOff x="7331164" y="2610778"/>
              <a:chExt cx="2516626" cy="1922962"/>
            </a:xfrm>
          </p:grpSpPr>
          <p:grpSp>
            <p:nvGrpSpPr>
              <p:cNvPr id="3" name="Group 2">
                <a:extLst>
                  <a:ext uri="{FF2B5EF4-FFF2-40B4-BE49-F238E27FC236}">
                    <a16:creationId xmlns:a16="http://schemas.microsoft.com/office/drawing/2014/main" id="{737CB388-0869-4613-9146-7A87F642827D}"/>
                  </a:ext>
                </a:extLst>
              </p:cNvPr>
              <p:cNvGrpSpPr/>
              <p:nvPr/>
            </p:nvGrpSpPr>
            <p:grpSpPr>
              <a:xfrm>
                <a:off x="7331164" y="3239774"/>
                <a:ext cx="657768" cy="378452"/>
                <a:chOff x="4777947" y="3207622"/>
                <a:chExt cx="657768" cy="378452"/>
              </a:xfrm>
            </p:grpSpPr>
            <p:grpSp>
              <p:nvGrpSpPr>
                <p:cNvPr id="4" name="Group 3">
                  <a:extLst>
                    <a:ext uri="{FF2B5EF4-FFF2-40B4-BE49-F238E27FC236}">
                      <a16:creationId xmlns:a16="http://schemas.microsoft.com/office/drawing/2014/main" id="{499C6690-DFBE-4CA4-9CAF-F310409D3B2E}"/>
                    </a:ext>
                  </a:extLst>
                </p:cNvPr>
                <p:cNvGrpSpPr/>
                <p:nvPr/>
              </p:nvGrpSpPr>
              <p:grpSpPr>
                <a:xfrm>
                  <a:off x="4777947" y="3207622"/>
                  <a:ext cx="499826" cy="320263"/>
                  <a:chOff x="4503627" y="2218458"/>
                  <a:chExt cx="499826" cy="320263"/>
                </a:xfrm>
              </p:grpSpPr>
              <p:grpSp>
                <p:nvGrpSpPr>
                  <p:cNvPr id="12" name="Group 176">
                    <a:extLst>
                      <a:ext uri="{FF2B5EF4-FFF2-40B4-BE49-F238E27FC236}">
                        <a16:creationId xmlns:a16="http://schemas.microsoft.com/office/drawing/2014/main" id="{D8A61F60-4A98-4945-935D-00BEA315D6F6}"/>
                      </a:ext>
                    </a:extLst>
                  </p:cNvPr>
                  <p:cNvGrpSpPr/>
                  <p:nvPr/>
                </p:nvGrpSpPr>
                <p:grpSpPr>
                  <a:xfrm>
                    <a:off x="4503627" y="2301538"/>
                    <a:ext cx="300259" cy="237183"/>
                    <a:chOff x="2962956" y="2115885"/>
                    <a:chExt cx="300259" cy="237183"/>
                  </a:xfrm>
                </p:grpSpPr>
                <p:pic>
                  <p:nvPicPr>
                    <p:cNvPr id="16" name="Picture 24 1">
                      <a:extLst>
                        <a:ext uri="{FF2B5EF4-FFF2-40B4-BE49-F238E27FC236}">
                          <a16:creationId xmlns:a16="http://schemas.microsoft.com/office/drawing/2014/main" id="{950598A6-10CF-44E7-B340-DBCDD98F5B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 name="Picture 24 2">
                      <a:extLst>
                        <a:ext uri="{FF2B5EF4-FFF2-40B4-BE49-F238E27FC236}">
                          <a16:creationId xmlns:a16="http://schemas.microsoft.com/office/drawing/2014/main" id="{8CF933FC-A1C8-4E52-AC40-FE8CC0A3CB3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 name="Group 179">
                    <a:extLst>
                      <a:ext uri="{FF2B5EF4-FFF2-40B4-BE49-F238E27FC236}">
                        <a16:creationId xmlns:a16="http://schemas.microsoft.com/office/drawing/2014/main" id="{67D3EA72-5D6B-468F-87F6-5B6DFEF61190}"/>
                      </a:ext>
                    </a:extLst>
                  </p:cNvPr>
                  <p:cNvGrpSpPr/>
                  <p:nvPr/>
                </p:nvGrpSpPr>
                <p:grpSpPr>
                  <a:xfrm>
                    <a:off x="4719823" y="2218458"/>
                    <a:ext cx="283630" cy="253824"/>
                    <a:chOff x="6986427" y="2972145"/>
                    <a:chExt cx="283630" cy="253824"/>
                  </a:xfrm>
                </p:grpSpPr>
                <p:pic>
                  <p:nvPicPr>
                    <p:cNvPr id="14" name="Picture 24 3">
                      <a:extLst>
                        <a:ext uri="{FF2B5EF4-FFF2-40B4-BE49-F238E27FC236}">
                          <a16:creationId xmlns:a16="http://schemas.microsoft.com/office/drawing/2014/main" id="{A254B43F-421E-4771-8BF4-A936BAD632A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 name="Picture 24 4">
                      <a:extLst>
                        <a:ext uri="{FF2B5EF4-FFF2-40B4-BE49-F238E27FC236}">
                          <a16:creationId xmlns:a16="http://schemas.microsoft.com/office/drawing/2014/main" id="{B628178A-F4D3-46EC-8E42-39616FE3970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 name="Group 4">
                  <a:extLst>
                    <a:ext uri="{FF2B5EF4-FFF2-40B4-BE49-F238E27FC236}">
                      <a16:creationId xmlns:a16="http://schemas.microsoft.com/office/drawing/2014/main" id="{12D342D0-0F9B-47A5-8EE0-6ED6921E715D}"/>
                    </a:ext>
                  </a:extLst>
                </p:cNvPr>
                <p:cNvGrpSpPr/>
                <p:nvPr/>
              </p:nvGrpSpPr>
              <p:grpSpPr>
                <a:xfrm>
                  <a:off x="4935889" y="3265811"/>
                  <a:ext cx="499826" cy="320263"/>
                  <a:chOff x="4503627" y="2218458"/>
                  <a:chExt cx="499826" cy="320263"/>
                </a:xfrm>
              </p:grpSpPr>
              <p:grpSp>
                <p:nvGrpSpPr>
                  <p:cNvPr id="6" name="Group 176">
                    <a:extLst>
                      <a:ext uri="{FF2B5EF4-FFF2-40B4-BE49-F238E27FC236}">
                        <a16:creationId xmlns:a16="http://schemas.microsoft.com/office/drawing/2014/main" id="{CF8D3950-D443-476D-B410-5F7F1A66E894}"/>
                      </a:ext>
                    </a:extLst>
                  </p:cNvPr>
                  <p:cNvGrpSpPr/>
                  <p:nvPr/>
                </p:nvGrpSpPr>
                <p:grpSpPr>
                  <a:xfrm>
                    <a:off x="4503627" y="2301538"/>
                    <a:ext cx="300259" cy="237183"/>
                    <a:chOff x="2962956" y="2115885"/>
                    <a:chExt cx="300259" cy="237183"/>
                  </a:xfrm>
                </p:grpSpPr>
                <p:pic>
                  <p:nvPicPr>
                    <p:cNvPr id="10" name="Picture 24 5">
                      <a:extLst>
                        <a:ext uri="{FF2B5EF4-FFF2-40B4-BE49-F238E27FC236}">
                          <a16:creationId xmlns:a16="http://schemas.microsoft.com/office/drawing/2014/main" id="{D33C61CF-60AA-46B8-819E-07C2AC9713F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 name="Picture 24 6">
                      <a:extLst>
                        <a:ext uri="{FF2B5EF4-FFF2-40B4-BE49-F238E27FC236}">
                          <a16:creationId xmlns:a16="http://schemas.microsoft.com/office/drawing/2014/main" id="{9A510019-1C65-442D-98DC-82BB3E5287C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 name="Group 179">
                    <a:extLst>
                      <a:ext uri="{FF2B5EF4-FFF2-40B4-BE49-F238E27FC236}">
                        <a16:creationId xmlns:a16="http://schemas.microsoft.com/office/drawing/2014/main" id="{A8489A88-89C1-4DB9-B4EB-32BFD370EA17}"/>
                      </a:ext>
                    </a:extLst>
                  </p:cNvPr>
                  <p:cNvGrpSpPr/>
                  <p:nvPr/>
                </p:nvGrpSpPr>
                <p:grpSpPr>
                  <a:xfrm>
                    <a:off x="4719823" y="2218458"/>
                    <a:ext cx="283630" cy="253824"/>
                    <a:chOff x="6986427" y="2972145"/>
                    <a:chExt cx="283630" cy="253824"/>
                  </a:xfrm>
                </p:grpSpPr>
                <p:pic>
                  <p:nvPicPr>
                    <p:cNvPr id="8" name="Picture 24 7">
                      <a:extLst>
                        <a:ext uri="{FF2B5EF4-FFF2-40B4-BE49-F238E27FC236}">
                          <a16:creationId xmlns:a16="http://schemas.microsoft.com/office/drawing/2014/main" id="{C9BDF591-D90F-4F50-86A5-972DECFABDB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 name="Picture 24 8">
                      <a:extLst>
                        <a:ext uri="{FF2B5EF4-FFF2-40B4-BE49-F238E27FC236}">
                          <a16:creationId xmlns:a16="http://schemas.microsoft.com/office/drawing/2014/main" id="{3AE650E9-C607-416B-998D-8FB3BC5EB23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 name="Group 17">
                <a:extLst>
                  <a:ext uri="{FF2B5EF4-FFF2-40B4-BE49-F238E27FC236}">
                    <a16:creationId xmlns:a16="http://schemas.microsoft.com/office/drawing/2014/main" id="{3279AA8D-DCDD-4671-84A9-58AD5C6A6261}"/>
                  </a:ext>
                </a:extLst>
              </p:cNvPr>
              <p:cNvGrpSpPr/>
              <p:nvPr/>
            </p:nvGrpSpPr>
            <p:grpSpPr>
              <a:xfrm>
                <a:off x="7339478" y="3515753"/>
                <a:ext cx="601238" cy="499826"/>
                <a:chOff x="5841977" y="3176030"/>
                <a:chExt cx="601238" cy="499826"/>
              </a:xfrm>
            </p:grpSpPr>
            <p:grpSp>
              <p:nvGrpSpPr>
                <p:cNvPr id="19" name="Group 18">
                  <a:extLst>
                    <a:ext uri="{FF2B5EF4-FFF2-40B4-BE49-F238E27FC236}">
                      <a16:creationId xmlns:a16="http://schemas.microsoft.com/office/drawing/2014/main" id="{DEB519D2-98B7-480B-A84E-212C7F1ECCAE}"/>
                    </a:ext>
                  </a:extLst>
                </p:cNvPr>
                <p:cNvGrpSpPr/>
                <p:nvPr/>
              </p:nvGrpSpPr>
              <p:grpSpPr>
                <a:xfrm rot="19742345">
                  <a:off x="5841977" y="3207622"/>
                  <a:ext cx="499826" cy="320263"/>
                  <a:chOff x="4503627" y="2218458"/>
                  <a:chExt cx="499826" cy="320263"/>
                </a:xfrm>
              </p:grpSpPr>
              <p:grpSp>
                <p:nvGrpSpPr>
                  <p:cNvPr id="27" name="Group 176">
                    <a:extLst>
                      <a:ext uri="{FF2B5EF4-FFF2-40B4-BE49-F238E27FC236}">
                        <a16:creationId xmlns:a16="http://schemas.microsoft.com/office/drawing/2014/main" id="{DE3B9976-C477-4D0C-9D09-9A031AECBD88}"/>
                      </a:ext>
                    </a:extLst>
                  </p:cNvPr>
                  <p:cNvGrpSpPr/>
                  <p:nvPr/>
                </p:nvGrpSpPr>
                <p:grpSpPr>
                  <a:xfrm>
                    <a:off x="4503627" y="2301538"/>
                    <a:ext cx="300259" cy="237183"/>
                    <a:chOff x="2962956" y="2115885"/>
                    <a:chExt cx="300259" cy="237183"/>
                  </a:xfrm>
                </p:grpSpPr>
                <p:pic>
                  <p:nvPicPr>
                    <p:cNvPr id="31" name="Picture 24 9">
                      <a:extLst>
                        <a:ext uri="{FF2B5EF4-FFF2-40B4-BE49-F238E27FC236}">
                          <a16:creationId xmlns:a16="http://schemas.microsoft.com/office/drawing/2014/main" id="{3AC614F6-B1B5-4D7C-AF9E-152104E654F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10">
                      <a:extLst>
                        <a:ext uri="{FF2B5EF4-FFF2-40B4-BE49-F238E27FC236}">
                          <a16:creationId xmlns:a16="http://schemas.microsoft.com/office/drawing/2014/main" id="{D8200D5D-D508-461F-ACF2-DCE42B5402F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a:extLst>
                      <a:ext uri="{FF2B5EF4-FFF2-40B4-BE49-F238E27FC236}">
                        <a16:creationId xmlns:a16="http://schemas.microsoft.com/office/drawing/2014/main" id="{9F357171-73DC-44FB-AD6B-85967B486EDA}"/>
                      </a:ext>
                    </a:extLst>
                  </p:cNvPr>
                  <p:cNvGrpSpPr/>
                  <p:nvPr/>
                </p:nvGrpSpPr>
                <p:grpSpPr>
                  <a:xfrm>
                    <a:off x="4719823" y="2218458"/>
                    <a:ext cx="283630" cy="253824"/>
                    <a:chOff x="6986427" y="2972145"/>
                    <a:chExt cx="283630" cy="253824"/>
                  </a:xfrm>
                </p:grpSpPr>
                <p:pic>
                  <p:nvPicPr>
                    <p:cNvPr id="29" name="Picture 24 11">
                      <a:extLst>
                        <a:ext uri="{FF2B5EF4-FFF2-40B4-BE49-F238E27FC236}">
                          <a16:creationId xmlns:a16="http://schemas.microsoft.com/office/drawing/2014/main" id="{AE72F40F-16A7-4667-AEF2-10C8C6E76AF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12">
                      <a:extLst>
                        <a:ext uri="{FF2B5EF4-FFF2-40B4-BE49-F238E27FC236}">
                          <a16:creationId xmlns:a16="http://schemas.microsoft.com/office/drawing/2014/main" id="{8EF96FBF-7D8D-49B0-8A9F-DEE21AD3FE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 name="Group 19">
                  <a:extLst>
                    <a:ext uri="{FF2B5EF4-FFF2-40B4-BE49-F238E27FC236}">
                      <a16:creationId xmlns:a16="http://schemas.microsoft.com/office/drawing/2014/main" id="{B53052F9-F42F-4517-9008-0B6F79B6E619}"/>
                    </a:ext>
                  </a:extLst>
                </p:cNvPr>
                <p:cNvGrpSpPr/>
                <p:nvPr/>
              </p:nvGrpSpPr>
              <p:grpSpPr>
                <a:xfrm rot="17239213">
                  <a:off x="6033171" y="3265811"/>
                  <a:ext cx="499826" cy="320263"/>
                  <a:chOff x="4503627" y="2218458"/>
                  <a:chExt cx="499826" cy="320263"/>
                </a:xfrm>
              </p:grpSpPr>
              <p:grpSp>
                <p:nvGrpSpPr>
                  <p:cNvPr id="21" name="Group 176">
                    <a:extLst>
                      <a:ext uri="{FF2B5EF4-FFF2-40B4-BE49-F238E27FC236}">
                        <a16:creationId xmlns:a16="http://schemas.microsoft.com/office/drawing/2014/main" id="{3A6C3CD9-9D85-4304-8ED9-2767C643D6B1}"/>
                      </a:ext>
                    </a:extLst>
                  </p:cNvPr>
                  <p:cNvGrpSpPr/>
                  <p:nvPr/>
                </p:nvGrpSpPr>
                <p:grpSpPr>
                  <a:xfrm>
                    <a:off x="4503627" y="2301538"/>
                    <a:ext cx="300259" cy="237183"/>
                    <a:chOff x="2962956" y="2115885"/>
                    <a:chExt cx="300259" cy="237183"/>
                  </a:xfrm>
                </p:grpSpPr>
                <p:pic>
                  <p:nvPicPr>
                    <p:cNvPr id="25" name="Picture 24 13">
                      <a:extLst>
                        <a:ext uri="{FF2B5EF4-FFF2-40B4-BE49-F238E27FC236}">
                          <a16:creationId xmlns:a16="http://schemas.microsoft.com/office/drawing/2014/main" id="{30FABC7E-EEEE-4344-A83F-7468C320F8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 name="Picture 24 14">
                      <a:extLst>
                        <a:ext uri="{FF2B5EF4-FFF2-40B4-BE49-F238E27FC236}">
                          <a16:creationId xmlns:a16="http://schemas.microsoft.com/office/drawing/2014/main" id="{2BA66F7D-BF48-4B75-BA27-D546DD61E10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 name="Group 179">
                    <a:extLst>
                      <a:ext uri="{FF2B5EF4-FFF2-40B4-BE49-F238E27FC236}">
                        <a16:creationId xmlns:a16="http://schemas.microsoft.com/office/drawing/2014/main" id="{DDCAE4D9-A3D7-46B2-90CA-D901827ABCAD}"/>
                      </a:ext>
                    </a:extLst>
                  </p:cNvPr>
                  <p:cNvGrpSpPr/>
                  <p:nvPr/>
                </p:nvGrpSpPr>
                <p:grpSpPr>
                  <a:xfrm>
                    <a:off x="4719823" y="2218458"/>
                    <a:ext cx="283630" cy="253824"/>
                    <a:chOff x="6986427" y="2972145"/>
                    <a:chExt cx="283630" cy="253824"/>
                  </a:xfrm>
                </p:grpSpPr>
                <p:pic>
                  <p:nvPicPr>
                    <p:cNvPr id="23" name="Picture 24 15">
                      <a:extLst>
                        <a:ext uri="{FF2B5EF4-FFF2-40B4-BE49-F238E27FC236}">
                          <a16:creationId xmlns:a16="http://schemas.microsoft.com/office/drawing/2014/main" id="{05A0843C-D05D-49AB-BFDE-7CF4E273B4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 name="Picture 24 16">
                      <a:extLst>
                        <a:ext uri="{FF2B5EF4-FFF2-40B4-BE49-F238E27FC236}">
                          <a16:creationId xmlns:a16="http://schemas.microsoft.com/office/drawing/2014/main" id="{7CE10C0C-BB05-4067-AE58-CD0EF041F2B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 name="Group 32">
                <a:extLst>
                  <a:ext uri="{FF2B5EF4-FFF2-40B4-BE49-F238E27FC236}">
                    <a16:creationId xmlns:a16="http://schemas.microsoft.com/office/drawing/2014/main" id="{D30DBCC0-FE05-41E3-9002-8ACDE9FD6C6A}"/>
                  </a:ext>
                </a:extLst>
              </p:cNvPr>
              <p:cNvGrpSpPr/>
              <p:nvPr/>
            </p:nvGrpSpPr>
            <p:grpSpPr>
              <a:xfrm>
                <a:off x="7808591" y="3259170"/>
                <a:ext cx="1055948" cy="610380"/>
                <a:chOff x="6261214" y="3135578"/>
                <a:chExt cx="1055948" cy="610380"/>
              </a:xfrm>
            </p:grpSpPr>
            <p:grpSp>
              <p:nvGrpSpPr>
                <p:cNvPr id="34" name="Group 33">
                  <a:extLst>
                    <a:ext uri="{FF2B5EF4-FFF2-40B4-BE49-F238E27FC236}">
                      <a16:creationId xmlns:a16="http://schemas.microsoft.com/office/drawing/2014/main" id="{F0D85D63-9034-494E-B65F-9CC4689B2357}"/>
                    </a:ext>
                  </a:extLst>
                </p:cNvPr>
                <p:cNvGrpSpPr/>
                <p:nvPr/>
              </p:nvGrpSpPr>
              <p:grpSpPr>
                <a:xfrm>
                  <a:off x="6659394" y="3135578"/>
                  <a:ext cx="657768" cy="378452"/>
                  <a:chOff x="4777947" y="3207622"/>
                  <a:chExt cx="657768" cy="378452"/>
                </a:xfrm>
              </p:grpSpPr>
              <p:grpSp>
                <p:nvGrpSpPr>
                  <p:cNvPr id="50" name="Group 49">
                    <a:extLst>
                      <a:ext uri="{FF2B5EF4-FFF2-40B4-BE49-F238E27FC236}">
                        <a16:creationId xmlns:a16="http://schemas.microsoft.com/office/drawing/2014/main" id="{10289DA4-02DE-4C22-8198-DEAB4333626B}"/>
                      </a:ext>
                    </a:extLst>
                  </p:cNvPr>
                  <p:cNvGrpSpPr/>
                  <p:nvPr/>
                </p:nvGrpSpPr>
                <p:grpSpPr>
                  <a:xfrm>
                    <a:off x="4777947" y="3207622"/>
                    <a:ext cx="499826" cy="320263"/>
                    <a:chOff x="4503627" y="2218458"/>
                    <a:chExt cx="499826" cy="320263"/>
                  </a:xfrm>
                </p:grpSpPr>
                <p:grpSp>
                  <p:nvGrpSpPr>
                    <p:cNvPr id="58" name="Group 176">
                      <a:extLst>
                        <a:ext uri="{FF2B5EF4-FFF2-40B4-BE49-F238E27FC236}">
                          <a16:creationId xmlns:a16="http://schemas.microsoft.com/office/drawing/2014/main" id="{31D75AF9-41E7-4427-8D91-391AB2DBF07C}"/>
                        </a:ext>
                      </a:extLst>
                    </p:cNvPr>
                    <p:cNvGrpSpPr/>
                    <p:nvPr/>
                  </p:nvGrpSpPr>
                  <p:grpSpPr>
                    <a:xfrm>
                      <a:off x="4503627" y="2301538"/>
                      <a:ext cx="300259" cy="237183"/>
                      <a:chOff x="2962956" y="2115885"/>
                      <a:chExt cx="300259" cy="237183"/>
                    </a:xfrm>
                  </p:grpSpPr>
                  <p:pic>
                    <p:nvPicPr>
                      <p:cNvPr id="62" name="Picture 24 17">
                        <a:extLst>
                          <a:ext uri="{FF2B5EF4-FFF2-40B4-BE49-F238E27FC236}">
                            <a16:creationId xmlns:a16="http://schemas.microsoft.com/office/drawing/2014/main" id="{35D13111-7C2E-4B59-9549-F45982FA061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a:extLst>
                          <a:ext uri="{FF2B5EF4-FFF2-40B4-BE49-F238E27FC236}">
                            <a16:creationId xmlns:a16="http://schemas.microsoft.com/office/drawing/2014/main" id="{5A1E055F-DB81-4349-91DE-FC7CF55BD2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a:extLst>
                        <a:ext uri="{FF2B5EF4-FFF2-40B4-BE49-F238E27FC236}">
                          <a16:creationId xmlns:a16="http://schemas.microsoft.com/office/drawing/2014/main" id="{781B9350-1D0B-4C2B-B90B-753BB5FE0C74}"/>
                        </a:ext>
                      </a:extLst>
                    </p:cNvPr>
                    <p:cNvGrpSpPr/>
                    <p:nvPr/>
                  </p:nvGrpSpPr>
                  <p:grpSpPr>
                    <a:xfrm>
                      <a:off x="4719823" y="2218458"/>
                      <a:ext cx="283630" cy="253824"/>
                      <a:chOff x="6986427" y="2972145"/>
                      <a:chExt cx="283630" cy="253824"/>
                    </a:xfrm>
                  </p:grpSpPr>
                  <p:pic>
                    <p:nvPicPr>
                      <p:cNvPr id="60" name="Picture 24 19">
                        <a:extLst>
                          <a:ext uri="{FF2B5EF4-FFF2-40B4-BE49-F238E27FC236}">
                            <a16:creationId xmlns:a16="http://schemas.microsoft.com/office/drawing/2014/main" id="{4CDB0640-A993-4AB7-9851-5419D29E9F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a:extLst>
                          <a:ext uri="{FF2B5EF4-FFF2-40B4-BE49-F238E27FC236}">
                            <a16:creationId xmlns:a16="http://schemas.microsoft.com/office/drawing/2014/main" id="{3E65C5C6-4C19-4153-9D1C-A8BC5F98B29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a:extLst>
                      <a:ext uri="{FF2B5EF4-FFF2-40B4-BE49-F238E27FC236}">
                        <a16:creationId xmlns:a16="http://schemas.microsoft.com/office/drawing/2014/main" id="{B9D39512-49C1-41FB-9616-307278509B27}"/>
                      </a:ext>
                    </a:extLst>
                  </p:cNvPr>
                  <p:cNvGrpSpPr/>
                  <p:nvPr/>
                </p:nvGrpSpPr>
                <p:grpSpPr>
                  <a:xfrm>
                    <a:off x="4935889" y="3265811"/>
                    <a:ext cx="499826" cy="320263"/>
                    <a:chOff x="4503627" y="2218458"/>
                    <a:chExt cx="499826" cy="320263"/>
                  </a:xfrm>
                </p:grpSpPr>
                <p:grpSp>
                  <p:nvGrpSpPr>
                    <p:cNvPr id="52" name="Group 176">
                      <a:extLst>
                        <a:ext uri="{FF2B5EF4-FFF2-40B4-BE49-F238E27FC236}">
                          <a16:creationId xmlns:a16="http://schemas.microsoft.com/office/drawing/2014/main" id="{E3480DB8-37A0-4636-B8E2-FC5F16A66DF7}"/>
                        </a:ext>
                      </a:extLst>
                    </p:cNvPr>
                    <p:cNvGrpSpPr/>
                    <p:nvPr/>
                  </p:nvGrpSpPr>
                  <p:grpSpPr>
                    <a:xfrm>
                      <a:off x="4503627" y="2301538"/>
                      <a:ext cx="300259" cy="237183"/>
                      <a:chOff x="2962956" y="2115885"/>
                      <a:chExt cx="300259" cy="237183"/>
                    </a:xfrm>
                  </p:grpSpPr>
                  <p:pic>
                    <p:nvPicPr>
                      <p:cNvPr id="56" name="Picture 24 21">
                        <a:extLst>
                          <a:ext uri="{FF2B5EF4-FFF2-40B4-BE49-F238E27FC236}">
                            <a16:creationId xmlns:a16="http://schemas.microsoft.com/office/drawing/2014/main" id="{7438503F-D3F4-4898-B4D0-018083E593F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a:extLst>
                          <a:ext uri="{FF2B5EF4-FFF2-40B4-BE49-F238E27FC236}">
                            <a16:creationId xmlns:a16="http://schemas.microsoft.com/office/drawing/2014/main" id="{1ECCBD17-0412-4C34-8A6C-F636A386E91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a:extLst>
                        <a:ext uri="{FF2B5EF4-FFF2-40B4-BE49-F238E27FC236}">
                          <a16:creationId xmlns:a16="http://schemas.microsoft.com/office/drawing/2014/main" id="{EDD142B2-98EF-4C61-8649-BAF4C1095397}"/>
                        </a:ext>
                      </a:extLst>
                    </p:cNvPr>
                    <p:cNvGrpSpPr/>
                    <p:nvPr/>
                  </p:nvGrpSpPr>
                  <p:grpSpPr>
                    <a:xfrm>
                      <a:off x="4719823" y="2218458"/>
                      <a:ext cx="283630" cy="253824"/>
                      <a:chOff x="6986427" y="2972145"/>
                      <a:chExt cx="283630" cy="253824"/>
                    </a:xfrm>
                  </p:grpSpPr>
                  <p:pic>
                    <p:nvPicPr>
                      <p:cNvPr id="54" name="Picture 24 23">
                        <a:extLst>
                          <a:ext uri="{FF2B5EF4-FFF2-40B4-BE49-F238E27FC236}">
                            <a16:creationId xmlns:a16="http://schemas.microsoft.com/office/drawing/2014/main" id="{4AFE17D3-D133-4C81-A604-B0CA6EFD30C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a:extLst>
                          <a:ext uri="{FF2B5EF4-FFF2-40B4-BE49-F238E27FC236}">
                            <a16:creationId xmlns:a16="http://schemas.microsoft.com/office/drawing/2014/main" id="{F3B6FADD-CFB3-4C92-A9A4-BB0CC7D64F3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 name="Group 34">
                  <a:extLst>
                    <a:ext uri="{FF2B5EF4-FFF2-40B4-BE49-F238E27FC236}">
                      <a16:creationId xmlns:a16="http://schemas.microsoft.com/office/drawing/2014/main" id="{63C7FEAB-7B79-48A1-B789-D58CEB0F7B45}"/>
                    </a:ext>
                  </a:extLst>
                </p:cNvPr>
                <p:cNvGrpSpPr/>
                <p:nvPr/>
              </p:nvGrpSpPr>
              <p:grpSpPr>
                <a:xfrm rot="18877668">
                  <a:off x="6210508" y="3195426"/>
                  <a:ext cx="601238" cy="499826"/>
                  <a:chOff x="5841977" y="3176030"/>
                  <a:chExt cx="601238" cy="499826"/>
                </a:xfrm>
              </p:grpSpPr>
              <p:grpSp>
                <p:nvGrpSpPr>
                  <p:cNvPr id="36" name="Group 35">
                    <a:extLst>
                      <a:ext uri="{FF2B5EF4-FFF2-40B4-BE49-F238E27FC236}">
                        <a16:creationId xmlns:a16="http://schemas.microsoft.com/office/drawing/2014/main" id="{64C6FCE1-D519-4ED3-9BDA-D5767ACD7099}"/>
                      </a:ext>
                    </a:extLst>
                  </p:cNvPr>
                  <p:cNvGrpSpPr/>
                  <p:nvPr/>
                </p:nvGrpSpPr>
                <p:grpSpPr>
                  <a:xfrm rot="19742345">
                    <a:off x="5841977" y="3207622"/>
                    <a:ext cx="499826" cy="320263"/>
                    <a:chOff x="4503627" y="2218458"/>
                    <a:chExt cx="499826" cy="320263"/>
                  </a:xfrm>
                </p:grpSpPr>
                <p:grpSp>
                  <p:nvGrpSpPr>
                    <p:cNvPr id="44" name="Group 176">
                      <a:extLst>
                        <a:ext uri="{FF2B5EF4-FFF2-40B4-BE49-F238E27FC236}">
                          <a16:creationId xmlns:a16="http://schemas.microsoft.com/office/drawing/2014/main" id="{686B7D3A-03A6-45F8-AD81-82ABAE97237E}"/>
                        </a:ext>
                      </a:extLst>
                    </p:cNvPr>
                    <p:cNvGrpSpPr/>
                    <p:nvPr/>
                  </p:nvGrpSpPr>
                  <p:grpSpPr>
                    <a:xfrm>
                      <a:off x="4503627" y="2301538"/>
                      <a:ext cx="300259" cy="237183"/>
                      <a:chOff x="2962956" y="2115885"/>
                      <a:chExt cx="300259" cy="237183"/>
                    </a:xfrm>
                  </p:grpSpPr>
                  <p:pic>
                    <p:nvPicPr>
                      <p:cNvPr id="48" name="Picture 24 25">
                        <a:extLst>
                          <a:ext uri="{FF2B5EF4-FFF2-40B4-BE49-F238E27FC236}">
                            <a16:creationId xmlns:a16="http://schemas.microsoft.com/office/drawing/2014/main" id="{A33E32DF-121E-4725-AE1D-2781EEA4DE9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26">
                        <a:extLst>
                          <a:ext uri="{FF2B5EF4-FFF2-40B4-BE49-F238E27FC236}">
                            <a16:creationId xmlns:a16="http://schemas.microsoft.com/office/drawing/2014/main" id="{37E56CD8-A247-43BF-936A-2F015C2FF2F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a:extLst>
                        <a:ext uri="{FF2B5EF4-FFF2-40B4-BE49-F238E27FC236}">
                          <a16:creationId xmlns:a16="http://schemas.microsoft.com/office/drawing/2014/main" id="{36C66CBA-2EF1-42B1-A0BB-23B546DC1B4F}"/>
                        </a:ext>
                      </a:extLst>
                    </p:cNvPr>
                    <p:cNvGrpSpPr/>
                    <p:nvPr/>
                  </p:nvGrpSpPr>
                  <p:grpSpPr>
                    <a:xfrm>
                      <a:off x="4719823" y="2218458"/>
                      <a:ext cx="283630" cy="253824"/>
                      <a:chOff x="6986427" y="2972145"/>
                      <a:chExt cx="283630" cy="253824"/>
                    </a:xfrm>
                  </p:grpSpPr>
                  <p:pic>
                    <p:nvPicPr>
                      <p:cNvPr id="46" name="Picture 24 27">
                        <a:extLst>
                          <a:ext uri="{FF2B5EF4-FFF2-40B4-BE49-F238E27FC236}">
                            <a16:creationId xmlns:a16="http://schemas.microsoft.com/office/drawing/2014/main" id="{713B1782-4C12-4AB9-8DD6-22ED534427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28">
                        <a:extLst>
                          <a:ext uri="{FF2B5EF4-FFF2-40B4-BE49-F238E27FC236}">
                            <a16:creationId xmlns:a16="http://schemas.microsoft.com/office/drawing/2014/main" id="{74DBF2CD-D35F-45CC-9F09-C0AB0478DD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 name="Group 36">
                    <a:extLst>
                      <a:ext uri="{FF2B5EF4-FFF2-40B4-BE49-F238E27FC236}">
                        <a16:creationId xmlns:a16="http://schemas.microsoft.com/office/drawing/2014/main" id="{219F3318-BE0C-4F1C-85CF-FD6885412453}"/>
                      </a:ext>
                    </a:extLst>
                  </p:cNvPr>
                  <p:cNvGrpSpPr/>
                  <p:nvPr/>
                </p:nvGrpSpPr>
                <p:grpSpPr>
                  <a:xfrm rot="17239213">
                    <a:off x="6033171" y="3265811"/>
                    <a:ext cx="499826" cy="320263"/>
                    <a:chOff x="4503627" y="2218458"/>
                    <a:chExt cx="499826" cy="320263"/>
                  </a:xfrm>
                </p:grpSpPr>
                <p:grpSp>
                  <p:nvGrpSpPr>
                    <p:cNvPr id="38" name="Group 176">
                      <a:extLst>
                        <a:ext uri="{FF2B5EF4-FFF2-40B4-BE49-F238E27FC236}">
                          <a16:creationId xmlns:a16="http://schemas.microsoft.com/office/drawing/2014/main" id="{038B7473-6EF9-4613-824D-B3F5DD937719}"/>
                        </a:ext>
                      </a:extLst>
                    </p:cNvPr>
                    <p:cNvGrpSpPr/>
                    <p:nvPr/>
                  </p:nvGrpSpPr>
                  <p:grpSpPr>
                    <a:xfrm>
                      <a:off x="4503627" y="2301538"/>
                      <a:ext cx="300259" cy="237183"/>
                      <a:chOff x="2962956" y="2115885"/>
                      <a:chExt cx="300259" cy="237183"/>
                    </a:xfrm>
                  </p:grpSpPr>
                  <p:pic>
                    <p:nvPicPr>
                      <p:cNvPr id="42" name="Picture 24 29">
                        <a:extLst>
                          <a:ext uri="{FF2B5EF4-FFF2-40B4-BE49-F238E27FC236}">
                            <a16:creationId xmlns:a16="http://schemas.microsoft.com/office/drawing/2014/main" id="{129368ED-0550-4E16-8B5A-309CF02EE50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 name="Picture 24 30">
                        <a:extLst>
                          <a:ext uri="{FF2B5EF4-FFF2-40B4-BE49-F238E27FC236}">
                            <a16:creationId xmlns:a16="http://schemas.microsoft.com/office/drawing/2014/main" id="{A381CFA9-884E-412C-8605-D94515DE0D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 name="Group 179">
                      <a:extLst>
                        <a:ext uri="{FF2B5EF4-FFF2-40B4-BE49-F238E27FC236}">
                          <a16:creationId xmlns:a16="http://schemas.microsoft.com/office/drawing/2014/main" id="{B093B7F3-A7FC-44EB-9614-CF8FF2986706}"/>
                        </a:ext>
                      </a:extLst>
                    </p:cNvPr>
                    <p:cNvGrpSpPr/>
                    <p:nvPr/>
                  </p:nvGrpSpPr>
                  <p:grpSpPr>
                    <a:xfrm>
                      <a:off x="4719823" y="2218458"/>
                      <a:ext cx="283630" cy="253824"/>
                      <a:chOff x="6986427" y="2972145"/>
                      <a:chExt cx="283630" cy="253824"/>
                    </a:xfrm>
                  </p:grpSpPr>
                  <p:pic>
                    <p:nvPicPr>
                      <p:cNvPr id="40" name="Picture 24 31">
                        <a:extLst>
                          <a:ext uri="{FF2B5EF4-FFF2-40B4-BE49-F238E27FC236}">
                            <a16:creationId xmlns:a16="http://schemas.microsoft.com/office/drawing/2014/main" id="{E7BDA4C9-56DD-4B24-A3C1-6EFFF4B2EB9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 name="Picture 24 32">
                        <a:extLst>
                          <a:ext uri="{FF2B5EF4-FFF2-40B4-BE49-F238E27FC236}">
                            <a16:creationId xmlns:a16="http://schemas.microsoft.com/office/drawing/2014/main" id="{F7661D0A-52BF-454D-B5E5-980BEA1BBF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64" name="Group 63">
                <a:extLst>
                  <a:ext uri="{FF2B5EF4-FFF2-40B4-BE49-F238E27FC236}">
                    <a16:creationId xmlns:a16="http://schemas.microsoft.com/office/drawing/2014/main" id="{9ED01F45-5D7F-461B-8A21-29E33CDF1EE2}"/>
                  </a:ext>
                </a:extLst>
              </p:cNvPr>
              <p:cNvGrpSpPr/>
              <p:nvPr/>
            </p:nvGrpSpPr>
            <p:grpSpPr>
              <a:xfrm>
                <a:off x="7782822" y="3564028"/>
                <a:ext cx="1078920" cy="969712"/>
                <a:chOff x="6792398" y="2509410"/>
                <a:chExt cx="1078920" cy="969712"/>
              </a:xfrm>
            </p:grpSpPr>
            <p:grpSp>
              <p:nvGrpSpPr>
                <p:cNvPr id="65" name="Group 64">
                  <a:extLst>
                    <a:ext uri="{FF2B5EF4-FFF2-40B4-BE49-F238E27FC236}">
                      <a16:creationId xmlns:a16="http://schemas.microsoft.com/office/drawing/2014/main" id="{63ABB522-0832-40A5-9880-D011C115B634}"/>
                    </a:ext>
                  </a:extLst>
                </p:cNvPr>
                <p:cNvGrpSpPr/>
                <p:nvPr/>
              </p:nvGrpSpPr>
              <p:grpSpPr>
                <a:xfrm>
                  <a:off x="6792398" y="2703317"/>
                  <a:ext cx="657768" cy="378452"/>
                  <a:chOff x="4777947" y="3207622"/>
                  <a:chExt cx="657768" cy="378452"/>
                </a:xfrm>
              </p:grpSpPr>
              <p:grpSp>
                <p:nvGrpSpPr>
                  <p:cNvPr id="111" name="Group 110">
                    <a:extLst>
                      <a:ext uri="{FF2B5EF4-FFF2-40B4-BE49-F238E27FC236}">
                        <a16:creationId xmlns:a16="http://schemas.microsoft.com/office/drawing/2014/main" id="{5EB67C52-9485-4C06-9988-D07FBDC7D681}"/>
                      </a:ext>
                    </a:extLst>
                  </p:cNvPr>
                  <p:cNvGrpSpPr/>
                  <p:nvPr/>
                </p:nvGrpSpPr>
                <p:grpSpPr>
                  <a:xfrm>
                    <a:off x="4777947" y="3207622"/>
                    <a:ext cx="499826" cy="320263"/>
                    <a:chOff x="4503627" y="2218458"/>
                    <a:chExt cx="499826" cy="320263"/>
                  </a:xfrm>
                </p:grpSpPr>
                <p:grpSp>
                  <p:nvGrpSpPr>
                    <p:cNvPr id="119" name="Group 176">
                      <a:extLst>
                        <a:ext uri="{FF2B5EF4-FFF2-40B4-BE49-F238E27FC236}">
                          <a16:creationId xmlns:a16="http://schemas.microsoft.com/office/drawing/2014/main" id="{EDE7FD35-89BF-4CD5-AD55-05EBE7F92AFA}"/>
                        </a:ext>
                      </a:extLst>
                    </p:cNvPr>
                    <p:cNvGrpSpPr/>
                    <p:nvPr/>
                  </p:nvGrpSpPr>
                  <p:grpSpPr>
                    <a:xfrm>
                      <a:off x="4503627" y="2301538"/>
                      <a:ext cx="300259" cy="237183"/>
                      <a:chOff x="2962956" y="2115885"/>
                      <a:chExt cx="300259" cy="237183"/>
                    </a:xfrm>
                  </p:grpSpPr>
                  <p:pic>
                    <p:nvPicPr>
                      <p:cNvPr id="123" name="Picture 24 33">
                        <a:extLst>
                          <a:ext uri="{FF2B5EF4-FFF2-40B4-BE49-F238E27FC236}">
                            <a16:creationId xmlns:a16="http://schemas.microsoft.com/office/drawing/2014/main" id="{3187649C-A61D-4603-BF09-18F319AF03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4" name="Picture 24 34">
                        <a:extLst>
                          <a:ext uri="{FF2B5EF4-FFF2-40B4-BE49-F238E27FC236}">
                            <a16:creationId xmlns:a16="http://schemas.microsoft.com/office/drawing/2014/main" id="{EE9341EF-D054-42A0-9458-94C20DDAE9A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0" name="Group 179">
                      <a:extLst>
                        <a:ext uri="{FF2B5EF4-FFF2-40B4-BE49-F238E27FC236}">
                          <a16:creationId xmlns:a16="http://schemas.microsoft.com/office/drawing/2014/main" id="{C80AFDED-5C4A-4D49-8DE4-8C78FC9732CA}"/>
                        </a:ext>
                      </a:extLst>
                    </p:cNvPr>
                    <p:cNvGrpSpPr/>
                    <p:nvPr/>
                  </p:nvGrpSpPr>
                  <p:grpSpPr>
                    <a:xfrm>
                      <a:off x="4719823" y="2218458"/>
                      <a:ext cx="283630" cy="253824"/>
                      <a:chOff x="6986427" y="2972145"/>
                      <a:chExt cx="283630" cy="253824"/>
                    </a:xfrm>
                  </p:grpSpPr>
                  <p:pic>
                    <p:nvPicPr>
                      <p:cNvPr id="121" name="Picture 24 35">
                        <a:extLst>
                          <a:ext uri="{FF2B5EF4-FFF2-40B4-BE49-F238E27FC236}">
                            <a16:creationId xmlns:a16="http://schemas.microsoft.com/office/drawing/2014/main" id="{0F36F35E-7FB5-4955-8912-F1A4A6AEE7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2" name="Picture 24 36">
                        <a:extLst>
                          <a:ext uri="{FF2B5EF4-FFF2-40B4-BE49-F238E27FC236}">
                            <a16:creationId xmlns:a16="http://schemas.microsoft.com/office/drawing/2014/main" id="{86F9822C-FE1F-4F6E-87BA-FD8287F872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2" name="Group 111">
                    <a:extLst>
                      <a:ext uri="{FF2B5EF4-FFF2-40B4-BE49-F238E27FC236}">
                        <a16:creationId xmlns:a16="http://schemas.microsoft.com/office/drawing/2014/main" id="{20901203-96DB-4A6A-84B2-48ED81341D29}"/>
                      </a:ext>
                    </a:extLst>
                  </p:cNvPr>
                  <p:cNvGrpSpPr/>
                  <p:nvPr/>
                </p:nvGrpSpPr>
                <p:grpSpPr>
                  <a:xfrm>
                    <a:off x="4935889" y="3265811"/>
                    <a:ext cx="499826" cy="320263"/>
                    <a:chOff x="4503627" y="2218458"/>
                    <a:chExt cx="499826" cy="320263"/>
                  </a:xfrm>
                </p:grpSpPr>
                <p:grpSp>
                  <p:nvGrpSpPr>
                    <p:cNvPr id="113" name="Group 176">
                      <a:extLst>
                        <a:ext uri="{FF2B5EF4-FFF2-40B4-BE49-F238E27FC236}">
                          <a16:creationId xmlns:a16="http://schemas.microsoft.com/office/drawing/2014/main" id="{3B3EF1AA-B573-4545-9875-20297D946C2F}"/>
                        </a:ext>
                      </a:extLst>
                    </p:cNvPr>
                    <p:cNvGrpSpPr/>
                    <p:nvPr/>
                  </p:nvGrpSpPr>
                  <p:grpSpPr>
                    <a:xfrm>
                      <a:off x="4503627" y="2301538"/>
                      <a:ext cx="300259" cy="237183"/>
                      <a:chOff x="2962956" y="2115885"/>
                      <a:chExt cx="300259" cy="237183"/>
                    </a:xfrm>
                  </p:grpSpPr>
                  <p:pic>
                    <p:nvPicPr>
                      <p:cNvPr id="117" name="Picture 24 37">
                        <a:extLst>
                          <a:ext uri="{FF2B5EF4-FFF2-40B4-BE49-F238E27FC236}">
                            <a16:creationId xmlns:a16="http://schemas.microsoft.com/office/drawing/2014/main" id="{7D3E3482-1807-4263-9E82-8EDAA4335A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 name="Picture 24 38">
                        <a:extLst>
                          <a:ext uri="{FF2B5EF4-FFF2-40B4-BE49-F238E27FC236}">
                            <a16:creationId xmlns:a16="http://schemas.microsoft.com/office/drawing/2014/main" id="{07D972BE-97BB-45D1-AB34-EAE90E27E7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 name="Group 179">
                      <a:extLst>
                        <a:ext uri="{FF2B5EF4-FFF2-40B4-BE49-F238E27FC236}">
                          <a16:creationId xmlns:a16="http://schemas.microsoft.com/office/drawing/2014/main" id="{8050F6AC-FB8B-4EB8-A6EE-1DD92713680E}"/>
                        </a:ext>
                      </a:extLst>
                    </p:cNvPr>
                    <p:cNvGrpSpPr/>
                    <p:nvPr/>
                  </p:nvGrpSpPr>
                  <p:grpSpPr>
                    <a:xfrm>
                      <a:off x="4719823" y="2218458"/>
                      <a:ext cx="283630" cy="253824"/>
                      <a:chOff x="6986427" y="2972145"/>
                      <a:chExt cx="283630" cy="253824"/>
                    </a:xfrm>
                  </p:grpSpPr>
                  <p:pic>
                    <p:nvPicPr>
                      <p:cNvPr id="115" name="Picture 24 39">
                        <a:extLst>
                          <a:ext uri="{FF2B5EF4-FFF2-40B4-BE49-F238E27FC236}">
                            <a16:creationId xmlns:a16="http://schemas.microsoft.com/office/drawing/2014/main" id="{D5D62976-D642-4979-A488-061BD17283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 name="Picture 24 40">
                        <a:extLst>
                          <a:ext uri="{FF2B5EF4-FFF2-40B4-BE49-F238E27FC236}">
                            <a16:creationId xmlns:a16="http://schemas.microsoft.com/office/drawing/2014/main" id="{E36AABA2-786B-451D-8EA3-B123DB8AB5E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6" name="Group 65">
                  <a:extLst>
                    <a:ext uri="{FF2B5EF4-FFF2-40B4-BE49-F238E27FC236}">
                      <a16:creationId xmlns:a16="http://schemas.microsoft.com/office/drawing/2014/main" id="{3BE9EFA2-B39F-425E-AFF7-6DE9180FC9AE}"/>
                    </a:ext>
                  </a:extLst>
                </p:cNvPr>
                <p:cNvGrpSpPr/>
                <p:nvPr/>
              </p:nvGrpSpPr>
              <p:grpSpPr>
                <a:xfrm rot="19661454">
                  <a:off x="6800712" y="2979296"/>
                  <a:ext cx="601238" cy="499826"/>
                  <a:chOff x="5841977" y="3176030"/>
                  <a:chExt cx="601238" cy="499826"/>
                </a:xfrm>
              </p:grpSpPr>
              <p:grpSp>
                <p:nvGrpSpPr>
                  <p:cNvPr id="97" name="Group 96">
                    <a:extLst>
                      <a:ext uri="{FF2B5EF4-FFF2-40B4-BE49-F238E27FC236}">
                        <a16:creationId xmlns:a16="http://schemas.microsoft.com/office/drawing/2014/main" id="{CAEDE679-50E4-46F9-908F-B13C3EA664E3}"/>
                      </a:ext>
                    </a:extLst>
                  </p:cNvPr>
                  <p:cNvGrpSpPr/>
                  <p:nvPr/>
                </p:nvGrpSpPr>
                <p:grpSpPr>
                  <a:xfrm rot="19742345">
                    <a:off x="5841977" y="3207622"/>
                    <a:ext cx="499826" cy="320263"/>
                    <a:chOff x="4503627" y="2218458"/>
                    <a:chExt cx="499826" cy="320263"/>
                  </a:xfrm>
                </p:grpSpPr>
                <p:grpSp>
                  <p:nvGrpSpPr>
                    <p:cNvPr id="105" name="Group 176">
                      <a:extLst>
                        <a:ext uri="{FF2B5EF4-FFF2-40B4-BE49-F238E27FC236}">
                          <a16:creationId xmlns:a16="http://schemas.microsoft.com/office/drawing/2014/main" id="{22C85C03-016D-4582-97C9-CCF9AA1C4341}"/>
                        </a:ext>
                      </a:extLst>
                    </p:cNvPr>
                    <p:cNvGrpSpPr/>
                    <p:nvPr/>
                  </p:nvGrpSpPr>
                  <p:grpSpPr>
                    <a:xfrm>
                      <a:off x="4503627" y="2301538"/>
                      <a:ext cx="300259" cy="237183"/>
                      <a:chOff x="2962956" y="2115885"/>
                      <a:chExt cx="300259" cy="237183"/>
                    </a:xfrm>
                  </p:grpSpPr>
                  <p:pic>
                    <p:nvPicPr>
                      <p:cNvPr id="109" name="Picture 24 41">
                        <a:extLst>
                          <a:ext uri="{FF2B5EF4-FFF2-40B4-BE49-F238E27FC236}">
                            <a16:creationId xmlns:a16="http://schemas.microsoft.com/office/drawing/2014/main" id="{14E15B89-63E4-4AED-9617-6018EDCBF6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0" name="Picture 24 42">
                        <a:extLst>
                          <a:ext uri="{FF2B5EF4-FFF2-40B4-BE49-F238E27FC236}">
                            <a16:creationId xmlns:a16="http://schemas.microsoft.com/office/drawing/2014/main" id="{F6C6B544-29E8-43AC-9CC1-B867229400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6" name="Group 179">
                      <a:extLst>
                        <a:ext uri="{FF2B5EF4-FFF2-40B4-BE49-F238E27FC236}">
                          <a16:creationId xmlns:a16="http://schemas.microsoft.com/office/drawing/2014/main" id="{D64938F9-2745-4B34-9C4D-C44AEF025B00}"/>
                        </a:ext>
                      </a:extLst>
                    </p:cNvPr>
                    <p:cNvGrpSpPr/>
                    <p:nvPr/>
                  </p:nvGrpSpPr>
                  <p:grpSpPr>
                    <a:xfrm>
                      <a:off x="4719823" y="2218458"/>
                      <a:ext cx="283630" cy="253824"/>
                      <a:chOff x="6986427" y="2972145"/>
                      <a:chExt cx="283630" cy="253824"/>
                    </a:xfrm>
                  </p:grpSpPr>
                  <p:pic>
                    <p:nvPicPr>
                      <p:cNvPr id="107" name="Picture 24 43">
                        <a:extLst>
                          <a:ext uri="{FF2B5EF4-FFF2-40B4-BE49-F238E27FC236}">
                            <a16:creationId xmlns:a16="http://schemas.microsoft.com/office/drawing/2014/main" id="{ADDB08E7-FFD5-4F46-A9B3-FEB074A1CE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8" name="Picture 24 44">
                        <a:extLst>
                          <a:ext uri="{FF2B5EF4-FFF2-40B4-BE49-F238E27FC236}">
                            <a16:creationId xmlns:a16="http://schemas.microsoft.com/office/drawing/2014/main" id="{51B5DDA4-42C0-426B-8D44-E8DD809025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8" name="Group 97">
                    <a:extLst>
                      <a:ext uri="{FF2B5EF4-FFF2-40B4-BE49-F238E27FC236}">
                        <a16:creationId xmlns:a16="http://schemas.microsoft.com/office/drawing/2014/main" id="{28BACB2D-BC15-4C46-8CBA-A27B03A3E908}"/>
                      </a:ext>
                    </a:extLst>
                  </p:cNvPr>
                  <p:cNvGrpSpPr/>
                  <p:nvPr/>
                </p:nvGrpSpPr>
                <p:grpSpPr>
                  <a:xfrm rot="17239213">
                    <a:off x="6033171" y="3265811"/>
                    <a:ext cx="499826" cy="320263"/>
                    <a:chOff x="4503627" y="2218458"/>
                    <a:chExt cx="499826" cy="320263"/>
                  </a:xfrm>
                </p:grpSpPr>
                <p:grpSp>
                  <p:nvGrpSpPr>
                    <p:cNvPr id="99" name="Group 176">
                      <a:extLst>
                        <a:ext uri="{FF2B5EF4-FFF2-40B4-BE49-F238E27FC236}">
                          <a16:creationId xmlns:a16="http://schemas.microsoft.com/office/drawing/2014/main" id="{94E1626E-C391-4266-AA8F-62E49F5E54A6}"/>
                        </a:ext>
                      </a:extLst>
                    </p:cNvPr>
                    <p:cNvGrpSpPr/>
                    <p:nvPr/>
                  </p:nvGrpSpPr>
                  <p:grpSpPr>
                    <a:xfrm>
                      <a:off x="4503627" y="2301538"/>
                      <a:ext cx="300259" cy="237183"/>
                      <a:chOff x="2962956" y="2115885"/>
                      <a:chExt cx="300259" cy="237183"/>
                    </a:xfrm>
                  </p:grpSpPr>
                  <p:pic>
                    <p:nvPicPr>
                      <p:cNvPr id="103" name="Picture 24 45">
                        <a:extLst>
                          <a:ext uri="{FF2B5EF4-FFF2-40B4-BE49-F238E27FC236}">
                            <a16:creationId xmlns:a16="http://schemas.microsoft.com/office/drawing/2014/main" id="{B1959734-782D-43D2-A346-9198588DC95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4" name="Picture 24 46">
                        <a:extLst>
                          <a:ext uri="{FF2B5EF4-FFF2-40B4-BE49-F238E27FC236}">
                            <a16:creationId xmlns:a16="http://schemas.microsoft.com/office/drawing/2014/main" id="{30A4B3AE-FAF9-4C21-93A6-1F77F04F72B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0" name="Group 179">
                      <a:extLst>
                        <a:ext uri="{FF2B5EF4-FFF2-40B4-BE49-F238E27FC236}">
                          <a16:creationId xmlns:a16="http://schemas.microsoft.com/office/drawing/2014/main" id="{BA5D5677-A58C-490F-BB9F-799FEE11E06B}"/>
                        </a:ext>
                      </a:extLst>
                    </p:cNvPr>
                    <p:cNvGrpSpPr/>
                    <p:nvPr/>
                  </p:nvGrpSpPr>
                  <p:grpSpPr>
                    <a:xfrm>
                      <a:off x="4719823" y="2218458"/>
                      <a:ext cx="283630" cy="253824"/>
                      <a:chOff x="6986427" y="2972145"/>
                      <a:chExt cx="283630" cy="253824"/>
                    </a:xfrm>
                  </p:grpSpPr>
                  <p:pic>
                    <p:nvPicPr>
                      <p:cNvPr id="101" name="Picture 24 47">
                        <a:extLst>
                          <a:ext uri="{FF2B5EF4-FFF2-40B4-BE49-F238E27FC236}">
                            <a16:creationId xmlns:a16="http://schemas.microsoft.com/office/drawing/2014/main" id="{F1D93C8F-6F2D-4C7D-8043-DD1E525ADE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2" name="Picture 24 48">
                        <a:extLst>
                          <a:ext uri="{FF2B5EF4-FFF2-40B4-BE49-F238E27FC236}">
                            <a16:creationId xmlns:a16="http://schemas.microsoft.com/office/drawing/2014/main" id="{85DFDCDE-6C0C-46D3-AC34-8558756A5EB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7" name="Group 66">
                  <a:extLst>
                    <a:ext uri="{FF2B5EF4-FFF2-40B4-BE49-F238E27FC236}">
                      <a16:creationId xmlns:a16="http://schemas.microsoft.com/office/drawing/2014/main" id="{C7B7CAFE-02E0-4B89-A6F4-659AE24A8977}"/>
                    </a:ext>
                  </a:extLst>
                </p:cNvPr>
                <p:cNvGrpSpPr/>
                <p:nvPr/>
              </p:nvGrpSpPr>
              <p:grpSpPr>
                <a:xfrm rot="2171672">
                  <a:off x="7250310" y="2916884"/>
                  <a:ext cx="559876" cy="378452"/>
                  <a:chOff x="4777947" y="3207622"/>
                  <a:chExt cx="559876" cy="378452"/>
                </a:xfrm>
              </p:grpSpPr>
              <p:grpSp>
                <p:nvGrpSpPr>
                  <p:cNvPr id="83" name="Group 82">
                    <a:extLst>
                      <a:ext uri="{FF2B5EF4-FFF2-40B4-BE49-F238E27FC236}">
                        <a16:creationId xmlns:a16="http://schemas.microsoft.com/office/drawing/2014/main" id="{0397C139-28F4-4CE2-BD7E-F83598EB04BC}"/>
                      </a:ext>
                    </a:extLst>
                  </p:cNvPr>
                  <p:cNvGrpSpPr/>
                  <p:nvPr/>
                </p:nvGrpSpPr>
                <p:grpSpPr>
                  <a:xfrm>
                    <a:off x="4777947" y="3207622"/>
                    <a:ext cx="499826" cy="320263"/>
                    <a:chOff x="4503627" y="2218458"/>
                    <a:chExt cx="499826" cy="320263"/>
                  </a:xfrm>
                </p:grpSpPr>
                <p:grpSp>
                  <p:nvGrpSpPr>
                    <p:cNvPr id="91" name="Group 176">
                      <a:extLst>
                        <a:ext uri="{FF2B5EF4-FFF2-40B4-BE49-F238E27FC236}">
                          <a16:creationId xmlns:a16="http://schemas.microsoft.com/office/drawing/2014/main" id="{99038D1F-12C6-4DF7-9D4B-2226F63AEDFA}"/>
                        </a:ext>
                      </a:extLst>
                    </p:cNvPr>
                    <p:cNvGrpSpPr/>
                    <p:nvPr/>
                  </p:nvGrpSpPr>
                  <p:grpSpPr>
                    <a:xfrm>
                      <a:off x="4503627" y="2301538"/>
                      <a:ext cx="300259" cy="237183"/>
                      <a:chOff x="2962956" y="2115885"/>
                      <a:chExt cx="300259" cy="237183"/>
                    </a:xfrm>
                  </p:grpSpPr>
                  <p:pic>
                    <p:nvPicPr>
                      <p:cNvPr id="95" name="Picture 24 49">
                        <a:extLst>
                          <a:ext uri="{FF2B5EF4-FFF2-40B4-BE49-F238E27FC236}">
                            <a16:creationId xmlns:a16="http://schemas.microsoft.com/office/drawing/2014/main" id="{4E07C0FE-9B83-4064-A595-80F6045D35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6" name="Picture 24 50">
                        <a:extLst>
                          <a:ext uri="{FF2B5EF4-FFF2-40B4-BE49-F238E27FC236}">
                            <a16:creationId xmlns:a16="http://schemas.microsoft.com/office/drawing/2014/main" id="{E5336239-0EC0-4B24-B44B-3CEA67FAE51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2" name="Group 179">
                      <a:extLst>
                        <a:ext uri="{FF2B5EF4-FFF2-40B4-BE49-F238E27FC236}">
                          <a16:creationId xmlns:a16="http://schemas.microsoft.com/office/drawing/2014/main" id="{3E5B9F3D-02A3-4149-83A9-CEAA786E7EC8}"/>
                        </a:ext>
                      </a:extLst>
                    </p:cNvPr>
                    <p:cNvGrpSpPr/>
                    <p:nvPr/>
                  </p:nvGrpSpPr>
                  <p:grpSpPr>
                    <a:xfrm>
                      <a:off x="4719823" y="2218458"/>
                      <a:ext cx="283630" cy="253824"/>
                      <a:chOff x="6986427" y="2972145"/>
                      <a:chExt cx="283630" cy="253824"/>
                    </a:xfrm>
                  </p:grpSpPr>
                  <p:pic>
                    <p:nvPicPr>
                      <p:cNvPr id="93" name="Picture 24 51">
                        <a:extLst>
                          <a:ext uri="{FF2B5EF4-FFF2-40B4-BE49-F238E27FC236}">
                            <a16:creationId xmlns:a16="http://schemas.microsoft.com/office/drawing/2014/main" id="{C16FFD0A-C811-4C5A-A0A9-2576614432A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4" name="Picture 24 52">
                        <a:extLst>
                          <a:ext uri="{FF2B5EF4-FFF2-40B4-BE49-F238E27FC236}">
                            <a16:creationId xmlns:a16="http://schemas.microsoft.com/office/drawing/2014/main" id="{46A0DE89-FAEA-4CFD-944B-2BC924FD6F5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4" name="Group 83">
                    <a:extLst>
                      <a:ext uri="{FF2B5EF4-FFF2-40B4-BE49-F238E27FC236}">
                        <a16:creationId xmlns:a16="http://schemas.microsoft.com/office/drawing/2014/main" id="{1549C11F-BA5D-40F4-A94F-BC59B33F947A}"/>
                      </a:ext>
                    </a:extLst>
                  </p:cNvPr>
                  <p:cNvGrpSpPr/>
                  <p:nvPr/>
                </p:nvGrpSpPr>
                <p:grpSpPr>
                  <a:xfrm>
                    <a:off x="4935889" y="3332310"/>
                    <a:ext cx="401934" cy="253764"/>
                    <a:chOff x="4503627" y="2284957"/>
                    <a:chExt cx="401934" cy="253764"/>
                  </a:xfrm>
                </p:grpSpPr>
                <p:grpSp>
                  <p:nvGrpSpPr>
                    <p:cNvPr id="85" name="Group 176">
                      <a:extLst>
                        <a:ext uri="{FF2B5EF4-FFF2-40B4-BE49-F238E27FC236}">
                          <a16:creationId xmlns:a16="http://schemas.microsoft.com/office/drawing/2014/main" id="{7BA9DCB1-ECF6-4EA3-929C-7CA3B3B2C5F8}"/>
                        </a:ext>
                      </a:extLst>
                    </p:cNvPr>
                    <p:cNvGrpSpPr/>
                    <p:nvPr/>
                  </p:nvGrpSpPr>
                  <p:grpSpPr>
                    <a:xfrm>
                      <a:off x="4503627" y="2301538"/>
                      <a:ext cx="300259" cy="237183"/>
                      <a:chOff x="2962956" y="2115885"/>
                      <a:chExt cx="300259" cy="237183"/>
                    </a:xfrm>
                  </p:grpSpPr>
                  <p:pic>
                    <p:nvPicPr>
                      <p:cNvPr id="89" name="Picture 24 53">
                        <a:extLst>
                          <a:ext uri="{FF2B5EF4-FFF2-40B4-BE49-F238E27FC236}">
                            <a16:creationId xmlns:a16="http://schemas.microsoft.com/office/drawing/2014/main" id="{CFE80AFD-C315-4901-8848-1C43E1B3686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0" name="Picture 24 54">
                        <a:extLst>
                          <a:ext uri="{FF2B5EF4-FFF2-40B4-BE49-F238E27FC236}">
                            <a16:creationId xmlns:a16="http://schemas.microsoft.com/office/drawing/2014/main" id="{F43C0CD4-95A0-486A-9439-CA5EE76F82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87" name="Picture 24 55">
                      <a:extLst>
                        <a:ext uri="{FF2B5EF4-FFF2-40B4-BE49-F238E27FC236}">
                          <a16:creationId xmlns:a16="http://schemas.microsoft.com/office/drawing/2014/main" id="{F72D7DDF-B45A-466A-99A9-79D09B622C2A}"/>
                        </a:ext>
                      </a:extLst>
                    </p:cNvPr>
                    <p:cNvPicPr>
                      <a:picLocks noChangeAspect="1" noChangeArrowheads="1"/>
                    </p:cNvPicPr>
                    <p:nvPr/>
                  </p:nvPicPr>
                  <p:blipFill>
                    <a:blip r:embed="rId3"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68" name="Group 67">
                  <a:extLst>
                    <a:ext uri="{FF2B5EF4-FFF2-40B4-BE49-F238E27FC236}">
                      <a16:creationId xmlns:a16="http://schemas.microsoft.com/office/drawing/2014/main" id="{E2A82434-0FCE-4723-A891-36CC21B3FA50}"/>
                    </a:ext>
                  </a:extLst>
                </p:cNvPr>
                <p:cNvGrpSpPr/>
                <p:nvPr/>
              </p:nvGrpSpPr>
              <p:grpSpPr>
                <a:xfrm rot="21049340">
                  <a:off x="7270080" y="2509410"/>
                  <a:ext cx="601238" cy="499826"/>
                  <a:chOff x="5841977" y="3176030"/>
                  <a:chExt cx="601238" cy="499826"/>
                </a:xfrm>
              </p:grpSpPr>
              <p:grpSp>
                <p:nvGrpSpPr>
                  <p:cNvPr id="69" name="Group 68">
                    <a:extLst>
                      <a:ext uri="{FF2B5EF4-FFF2-40B4-BE49-F238E27FC236}">
                        <a16:creationId xmlns:a16="http://schemas.microsoft.com/office/drawing/2014/main" id="{17CA76F5-AFF0-4FF4-9444-F278090334E3}"/>
                      </a:ext>
                    </a:extLst>
                  </p:cNvPr>
                  <p:cNvGrpSpPr/>
                  <p:nvPr/>
                </p:nvGrpSpPr>
                <p:grpSpPr>
                  <a:xfrm rot="19742345">
                    <a:off x="5841977" y="3207622"/>
                    <a:ext cx="499826" cy="320263"/>
                    <a:chOff x="4503627" y="2218458"/>
                    <a:chExt cx="499826" cy="320263"/>
                  </a:xfrm>
                </p:grpSpPr>
                <p:grpSp>
                  <p:nvGrpSpPr>
                    <p:cNvPr id="77" name="Group 176">
                      <a:extLst>
                        <a:ext uri="{FF2B5EF4-FFF2-40B4-BE49-F238E27FC236}">
                          <a16:creationId xmlns:a16="http://schemas.microsoft.com/office/drawing/2014/main" id="{C9655570-ED43-4189-B50F-25B2402D389E}"/>
                        </a:ext>
                      </a:extLst>
                    </p:cNvPr>
                    <p:cNvGrpSpPr/>
                    <p:nvPr/>
                  </p:nvGrpSpPr>
                  <p:grpSpPr>
                    <a:xfrm>
                      <a:off x="4503627" y="2301538"/>
                      <a:ext cx="300259" cy="237183"/>
                      <a:chOff x="2962956" y="2115885"/>
                      <a:chExt cx="300259" cy="237183"/>
                    </a:xfrm>
                  </p:grpSpPr>
                  <p:pic>
                    <p:nvPicPr>
                      <p:cNvPr id="81" name="Picture 24 57">
                        <a:extLst>
                          <a:ext uri="{FF2B5EF4-FFF2-40B4-BE49-F238E27FC236}">
                            <a16:creationId xmlns:a16="http://schemas.microsoft.com/office/drawing/2014/main" id="{C5737EBD-9AF6-4F6F-9E47-150C9ECD75A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2" name="Picture 24 58">
                        <a:extLst>
                          <a:ext uri="{FF2B5EF4-FFF2-40B4-BE49-F238E27FC236}">
                            <a16:creationId xmlns:a16="http://schemas.microsoft.com/office/drawing/2014/main" id="{DBDE0418-AE5F-4845-8F14-FAA088A2FC7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8" name="Group 179">
                      <a:extLst>
                        <a:ext uri="{FF2B5EF4-FFF2-40B4-BE49-F238E27FC236}">
                          <a16:creationId xmlns:a16="http://schemas.microsoft.com/office/drawing/2014/main" id="{9C488DE0-F35C-444C-9B3F-459C3AF8DB23}"/>
                        </a:ext>
                      </a:extLst>
                    </p:cNvPr>
                    <p:cNvGrpSpPr/>
                    <p:nvPr/>
                  </p:nvGrpSpPr>
                  <p:grpSpPr>
                    <a:xfrm>
                      <a:off x="4719823" y="2218458"/>
                      <a:ext cx="283630" cy="253824"/>
                      <a:chOff x="6986427" y="2972145"/>
                      <a:chExt cx="283630" cy="253824"/>
                    </a:xfrm>
                  </p:grpSpPr>
                  <p:pic>
                    <p:nvPicPr>
                      <p:cNvPr id="79" name="Picture 24 59">
                        <a:extLst>
                          <a:ext uri="{FF2B5EF4-FFF2-40B4-BE49-F238E27FC236}">
                            <a16:creationId xmlns:a16="http://schemas.microsoft.com/office/drawing/2014/main" id="{F732F4E0-7A0B-4C37-AF9A-1DD796695F4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0" name="Picture 24 60">
                        <a:extLst>
                          <a:ext uri="{FF2B5EF4-FFF2-40B4-BE49-F238E27FC236}">
                            <a16:creationId xmlns:a16="http://schemas.microsoft.com/office/drawing/2014/main" id="{E05CEC01-6412-4DC4-ADB6-D5FBDFC9CF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0" name="Group 69">
                    <a:extLst>
                      <a:ext uri="{FF2B5EF4-FFF2-40B4-BE49-F238E27FC236}">
                        <a16:creationId xmlns:a16="http://schemas.microsoft.com/office/drawing/2014/main" id="{2D703991-B34D-497C-9341-C3F9FE23B877}"/>
                      </a:ext>
                    </a:extLst>
                  </p:cNvPr>
                  <p:cNvGrpSpPr/>
                  <p:nvPr/>
                </p:nvGrpSpPr>
                <p:grpSpPr>
                  <a:xfrm rot="17239213">
                    <a:off x="6033171" y="3265811"/>
                    <a:ext cx="499826" cy="320263"/>
                    <a:chOff x="4503627" y="2218458"/>
                    <a:chExt cx="499826" cy="320263"/>
                  </a:xfrm>
                </p:grpSpPr>
                <p:grpSp>
                  <p:nvGrpSpPr>
                    <p:cNvPr id="71" name="Group 176">
                      <a:extLst>
                        <a:ext uri="{FF2B5EF4-FFF2-40B4-BE49-F238E27FC236}">
                          <a16:creationId xmlns:a16="http://schemas.microsoft.com/office/drawing/2014/main" id="{84ADFBEB-C66D-47DE-8AE5-6FF250BDCE79}"/>
                        </a:ext>
                      </a:extLst>
                    </p:cNvPr>
                    <p:cNvGrpSpPr/>
                    <p:nvPr/>
                  </p:nvGrpSpPr>
                  <p:grpSpPr>
                    <a:xfrm>
                      <a:off x="4503627" y="2301538"/>
                      <a:ext cx="300259" cy="237183"/>
                      <a:chOff x="2962956" y="2115885"/>
                      <a:chExt cx="300259" cy="237183"/>
                    </a:xfrm>
                  </p:grpSpPr>
                  <p:pic>
                    <p:nvPicPr>
                      <p:cNvPr id="75" name="Picture 24 61">
                        <a:extLst>
                          <a:ext uri="{FF2B5EF4-FFF2-40B4-BE49-F238E27FC236}">
                            <a16:creationId xmlns:a16="http://schemas.microsoft.com/office/drawing/2014/main" id="{079C9883-7BA6-4A24-9CDB-5118B98642B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6" name="Picture 24 62">
                        <a:extLst>
                          <a:ext uri="{FF2B5EF4-FFF2-40B4-BE49-F238E27FC236}">
                            <a16:creationId xmlns:a16="http://schemas.microsoft.com/office/drawing/2014/main" id="{B4204473-6321-48BD-BD4A-5425AE5883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 name="Group 179">
                      <a:extLst>
                        <a:ext uri="{FF2B5EF4-FFF2-40B4-BE49-F238E27FC236}">
                          <a16:creationId xmlns:a16="http://schemas.microsoft.com/office/drawing/2014/main" id="{A13AE6A4-8EA2-45A6-9A14-42E8CEE6C4D3}"/>
                        </a:ext>
                      </a:extLst>
                    </p:cNvPr>
                    <p:cNvGrpSpPr/>
                    <p:nvPr/>
                  </p:nvGrpSpPr>
                  <p:grpSpPr>
                    <a:xfrm>
                      <a:off x="4719823" y="2218458"/>
                      <a:ext cx="283630" cy="253824"/>
                      <a:chOff x="6986427" y="2972145"/>
                      <a:chExt cx="283630" cy="253824"/>
                    </a:xfrm>
                  </p:grpSpPr>
                  <p:pic>
                    <p:nvPicPr>
                      <p:cNvPr id="73" name="Picture 24 63">
                        <a:extLst>
                          <a:ext uri="{FF2B5EF4-FFF2-40B4-BE49-F238E27FC236}">
                            <a16:creationId xmlns:a16="http://schemas.microsoft.com/office/drawing/2014/main" id="{EF4D18C4-AFE2-4809-AB39-0B129DC306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4" name="Picture 24 64">
                        <a:extLst>
                          <a:ext uri="{FF2B5EF4-FFF2-40B4-BE49-F238E27FC236}">
                            <a16:creationId xmlns:a16="http://schemas.microsoft.com/office/drawing/2014/main" id="{9973F3CE-A45A-4F6B-9CA1-410DC0A970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5" name="Group 124">
                <a:extLst>
                  <a:ext uri="{FF2B5EF4-FFF2-40B4-BE49-F238E27FC236}">
                    <a16:creationId xmlns:a16="http://schemas.microsoft.com/office/drawing/2014/main" id="{BDE144EF-4B0F-4558-8179-6A0DEDEB0B6A}"/>
                  </a:ext>
                </a:extLst>
              </p:cNvPr>
              <p:cNvGrpSpPr/>
              <p:nvPr/>
            </p:nvGrpSpPr>
            <p:grpSpPr>
              <a:xfrm>
                <a:off x="8289898" y="2610778"/>
                <a:ext cx="1557892" cy="1293966"/>
                <a:chOff x="6991903" y="2695004"/>
                <a:chExt cx="1557892" cy="1293966"/>
              </a:xfrm>
            </p:grpSpPr>
            <p:grpSp>
              <p:nvGrpSpPr>
                <p:cNvPr id="126" name="Group 125">
                  <a:extLst>
                    <a:ext uri="{FF2B5EF4-FFF2-40B4-BE49-F238E27FC236}">
                      <a16:creationId xmlns:a16="http://schemas.microsoft.com/office/drawing/2014/main" id="{1D5536A4-D8D9-44B9-99C2-5754C06E65AD}"/>
                    </a:ext>
                  </a:extLst>
                </p:cNvPr>
                <p:cNvGrpSpPr/>
                <p:nvPr/>
              </p:nvGrpSpPr>
              <p:grpSpPr>
                <a:xfrm>
                  <a:off x="6991903" y="2695004"/>
                  <a:ext cx="657768" cy="378452"/>
                  <a:chOff x="4777947" y="3207622"/>
                  <a:chExt cx="657768" cy="378452"/>
                </a:xfrm>
              </p:grpSpPr>
              <p:grpSp>
                <p:nvGrpSpPr>
                  <p:cNvPr id="234" name="Group 233">
                    <a:extLst>
                      <a:ext uri="{FF2B5EF4-FFF2-40B4-BE49-F238E27FC236}">
                        <a16:creationId xmlns:a16="http://schemas.microsoft.com/office/drawing/2014/main" id="{92E87DBF-F8C5-48A9-8A20-B0F939FCC7E8}"/>
                      </a:ext>
                    </a:extLst>
                  </p:cNvPr>
                  <p:cNvGrpSpPr/>
                  <p:nvPr/>
                </p:nvGrpSpPr>
                <p:grpSpPr>
                  <a:xfrm>
                    <a:off x="4777947" y="3207622"/>
                    <a:ext cx="499826" cy="320263"/>
                    <a:chOff x="4503627" y="2218458"/>
                    <a:chExt cx="499826" cy="320263"/>
                  </a:xfrm>
                </p:grpSpPr>
                <p:grpSp>
                  <p:nvGrpSpPr>
                    <p:cNvPr id="242" name="Group 176">
                      <a:extLst>
                        <a:ext uri="{FF2B5EF4-FFF2-40B4-BE49-F238E27FC236}">
                          <a16:creationId xmlns:a16="http://schemas.microsoft.com/office/drawing/2014/main" id="{7543F09B-A8C8-49E9-B38B-CBB6B8FF238A}"/>
                        </a:ext>
                      </a:extLst>
                    </p:cNvPr>
                    <p:cNvGrpSpPr/>
                    <p:nvPr/>
                  </p:nvGrpSpPr>
                  <p:grpSpPr>
                    <a:xfrm>
                      <a:off x="4503627" y="2301538"/>
                      <a:ext cx="300259" cy="237183"/>
                      <a:chOff x="2962956" y="2115885"/>
                      <a:chExt cx="300259" cy="237183"/>
                    </a:xfrm>
                  </p:grpSpPr>
                  <p:pic>
                    <p:nvPicPr>
                      <p:cNvPr id="246" name="Picture 24 65">
                        <a:extLst>
                          <a:ext uri="{FF2B5EF4-FFF2-40B4-BE49-F238E27FC236}">
                            <a16:creationId xmlns:a16="http://schemas.microsoft.com/office/drawing/2014/main" id="{0D693C2C-FE27-4B02-AD7A-365973F789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66">
                        <a:extLst>
                          <a:ext uri="{FF2B5EF4-FFF2-40B4-BE49-F238E27FC236}">
                            <a16:creationId xmlns:a16="http://schemas.microsoft.com/office/drawing/2014/main" id="{D8C8900D-71DF-47D0-811C-46C856F7B3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BFBCA828-3F1C-4F30-82B1-58D2969D7D7B}"/>
                        </a:ext>
                      </a:extLst>
                    </p:cNvPr>
                    <p:cNvGrpSpPr/>
                    <p:nvPr/>
                  </p:nvGrpSpPr>
                  <p:grpSpPr>
                    <a:xfrm>
                      <a:off x="4719823" y="2218458"/>
                      <a:ext cx="283630" cy="253824"/>
                      <a:chOff x="6986427" y="2972145"/>
                      <a:chExt cx="283630" cy="253824"/>
                    </a:xfrm>
                  </p:grpSpPr>
                  <p:pic>
                    <p:nvPicPr>
                      <p:cNvPr id="244" name="Picture 24 67">
                        <a:extLst>
                          <a:ext uri="{FF2B5EF4-FFF2-40B4-BE49-F238E27FC236}">
                            <a16:creationId xmlns:a16="http://schemas.microsoft.com/office/drawing/2014/main" id="{C1DDB00E-E52B-4055-996A-01EA9B875DD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68">
                        <a:extLst>
                          <a:ext uri="{FF2B5EF4-FFF2-40B4-BE49-F238E27FC236}">
                            <a16:creationId xmlns:a16="http://schemas.microsoft.com/office/drawing/2014/main" id="{7E7E124F-B0CA-4425-B5D4-127C9BB5027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5" name="Group 234">
                    <a:extLst>
                      <a:ext uri="{FF2B5EF4-FFF2-40B4-BE49-F238E27FC236}">
                        <a16:creationId xmlns:a16="http://schemas.microsoft.com/office/drawing/2014/main" id="{1E2A1AFB-8470-4D3A-8429-F133085D4A93}"/>
                      </a:ext>
                    </a:extLst>
                  </p:cNvPr>
                  <p:cNvGrpSpPr/>
                  <p:nvPr/>
                </p:nvGrpSpPr>
                <p:grpSpPr>
                  <a:xfrm>
                    <a:off x="4935889" y="3265811"/>
                    <a:ext cx="499826" cy="320263"/>
                    <a:chOff x="4503627" y="2218458"/>
                    <a:chExt cx="499826" cy="320263"/>
                  </a:xfrm>
                </p:grpSpPr>
                <p:grpSp>
                  <p:nvGrpSpPr>
                    <p:cNvPr id="236" name="Group 176">
                      <a:extLst>
                        <a:ext uri="{FF2B5EF4-FFF2-40B4-BE49-F238E27FC236}">
                          <a16:creationId xmlns:a16="http://schemas.microsoft.com/office/drawing/2014/main" id="{CA095003-30D2-4F4F-893B-178841402DE2}"/>
                        </a:ext>
                      </a:extLst>
                    </p:cNvPr>
                    <p:cNvGrpSpPr/>
                    <p:nvPr/>
                  </p:nvGrpSpPr>
                  <p:grpSpPr>
                    <a:xfrm>
                      <a:off x="4503627" y="2301538"/>
                      <a:ext cx="300259" cy="237183"/>
                      <a:chOff x="2962956" y="2115885"/>
                      <a:chExt cx="300259" cy="237183"/>
                    </a:xfrm>
                  </p:grpSpPr>
                  <p:pic>
                    <p:nvPicPr>
                      <p:cNvPr id="240" name="Picture 24 69">
                        <a:extLst>
                          <a:ext uri="{FF2B5EF4-FFF2-40B4-BE49-F238E27FC236}">
                            <a16:creationId xmlns:a16="http://schemas.microsoft.com/office/drawing/2014/main" id="{20A830C9-FB6A-485C-AF51-5D6450AF12E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1" name="Picture 24 70">
                        <a:extLst>
                          <a:ext uri="{FF2B5EF4-FFF2-40B4-BE49-F238E27FC236}">
                            <a16:creationId xmlns:a16="http://schemas.microsoft.com/office/drawing/2014/main" id="{23264E99-7956-46F3-8B18-3709215A7A1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7" name="Group 179">
                      <a:extLst>
                        <a:ext uri="{FF2B5EF4-FFF2-40B4-BE49-F238E27FC236}">
                          <a16:creationId xmlns:a16="http://schemas.microsoft.com/office/drawing/2014/main" id="{27A32029-A718-42CA-ADFA-DB34596DC015}"/>
                        </a:ext>
                      </a:extLst>
                    </p:cNvPr>
                    <p:cNvGrpSpPr/>
                    <p:nvPr/>
                  </p:nvGrpSpPr>
                  <p:grpSpPr>
                    <a:xfrm>
                      <a:off x="4719823" y="2218458"/>
                      <a:ext cx="283630" cy="253824"/>
                      <a:chOff x="6986427" y="2972145"/>
                      <a:chExt cx="283630" cy="253824"/>
                    </a:xfrm>
                  </p:grpSpPr>
                  <p:pic>
                    <p:nvPicPr>
                      <p:cNvPr id="238" name="Picture 24 71">
                        <a:extLst>
                          <a:ext uri="{FF2B5EF4-FFF2-40B4-BE49-F238E27FC236}">
                            <a16:creationId xmlns:a16="http://schemas.microsoft.com/office/drawing/2014/main" id="{46923F8A-7B54-42FA-9A93-6C69AFBAE2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9" name="Picture 24 72">
                        <a:extLst>
                          <a:ext uri="{FF2B5EF4-FFF2-40B4-BE49-F238E27FC236}">
                            <a16:creationId xmlns:a16="http://schemas.microsoft.com/office/drawing/2014/main" id="{17D6E913-1E9A-48D9-B18F-EEF8C5B893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 name="Group 126">
                  <a:extLst>
                    <a:ext uri="{FF2B5EF4-FFF2-40B4-BE49-F238E27FC236}">
                      <a16:creationId xmlns:a16="http://schemas.microsoft.com/office/drawing/2014/main" id="{8BD4F1E6-A8C4-4D4B-852A-E52954770A19}"/>
                    </a:ext>
                  </a:extLst>
                </p:cNvPr>
                <p:cNvGrpSpPr/>
                <p:nvPr/>
              </p:nvGrpSpPr>
              <p:grpSpPr>
                <a:xfrm>
                  <a:off x="7000217" y="2970983"/>
                  <a:ext cx="601238" cy="499826"/>
                  <a:chOff x="5841977" y="3176030"/>
                  <a:chExt cx="601238" cy="499826"/>
                </a:xfrm>
              </p:grpSpPr>
              <p:grpSp>
                <p:nvGrpSpPr>
                  <p:cNvPr id="220" name="Group 219">
                    <a:extLst>
                      <a:ext uri="{FF2B5EF4-FFF2-40B4-BE49-F238E27FC236}">
                        <a16:creationId xmlns:a16="http://schemas.microsoft.com/office/drawing/2014/main" id="{5A42CFD9-6299-4B4E-B442-CCA3298F44E0}"/>
                      </a:ext>
                    </a:extLst>
                  </p:cNvPr>
                  <p:cNvGrpSpPr/>
                  <p:nvPr/>
                </p:nvGrpSpPr>
                <p:grpSpPr>
                  <a:xfrm rot="19742345">
                    <a:off x="5841977" y="3207622"/>
                    <a:ext cx="499826" cy="320263"/>
                    <a:chOff x="4503627" y="2218458"/>
                    <a:chExt cx="499826" cy="320263"/>
                  </a:xfrm>
                </p:grpSpPr>
                <p:grpSp>
                  <p:nvGrpSpPr>
                    <p:cNvPr id="228" name="Group 176">
                      <a:extLst>
                        <a:ext uri="{FF2B5EF4-FFF2-40B4-BE49-F238E27FC236}">
                          <a16:creationId xmlns:a16="http://schemas.microsoft.com/office/drawing/2014/main" id="{4999AEF6-88D8-40BE-BAA1-D5849152DF45}"/>
                        </a:ext>
                      </a:extLst>
                    </p:cNvPr>
                    <p:cNvGrpSpPr/>
                    <p:nvPr/>
                  </p:nvGrpSpPr>
                  <p:grpSpPr>
                    <a:xfrm>
                      <a:off x="4503627" y="2301538"/>
                      <a:ext cx="300259" cy="237183"/>
                      <a:chOff x="2962956" y="2115885"/>
                      <a:chExt cx="300259" cy="237183"/>
                    </a:xfrm>
                  </p:grpSpPr>
                  <p:pic>
                    <p:nvPicPr>
                      <p:cNvPr id="232" name="Picture 24 73">
                        <a:extLst>
                          <a:ext uri="{FF2B5EF4-FFF2-40B4-BE49-F238E27FC236}">
                            <a16:creationId xmlns:a16="http://schemas.microsoft.com/office/drawing/2014/main" id="{C274F7D8-6F04-4BD4-B8F7-8BDDF13BD49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74">
                        <a:extLst>
                          <a:ext uri="{FF2B5EF4-FFF2-40B4-BE49-F238E27FC236}">
                            <a16:creationId xmlns:a16="http://schemas.microsoft.com/office/drawing/2014/main" id="{B3C18A9B-F522-481D-A594-3CA44484F8C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5F30FA78-3920-4D03-BDE0-CCFF5C9B7588}"/>
                        </a:ext>
                      </a:extLst>
                    </p:cNvPr>
                    <p:cNvGrpSpPr/>
                    <p:nvPr/>
                  </p:nvGrpSpPr>
                  <p:grpSpPr>
                    <a:xfrm>
                      <a:off x="4719823" y="2218458"/>
                      <a:ext cx="283630" cy="253824"/>
                      <a:chOff x="6986427" y="2972145"/>
                      <a:chExt cx="283630" cy="253824"/>
                    </a:xfrm>
                  </p:grpSpPr>
                  <p:pic>
                    <p:nvPicPr>
                      <p:cNvPr id="230" name="Picture 24 75">
                        <a:extLst>
                          <a:ext uri="{FF2B5EF4-FFF2-40B4-BE49-F238E27FC236}">
                            <a16:creationId xmlns:a16="http://schemas.microsoft.com/office/drawing/2014/main" id="{C8E4766A-8AA9-464C-BAC7-DC3FA9A7136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76">
                        <a:extLst>
                          <a:ext uri="{FF2B5EF4-FFF2-40B4-BE49-F238E27FC236}">
                            <a16:creationId xmlns:a16="http://schemas.microsoft.com/office/drawing/2014/main" id="{9043BEA1-D9F3-4491-B44E-AACEFAE66CA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1" name="Group 220">
                    <a:extLst>
                      <a:ext uri="{FF2B5EF4-FFF2-40B4-BE49-F238E27FC236}">
                        <a16:creationId xmlns:a16="http://schemas.microsoft.com/office/drawing/2014/main" id="{B961A379-EDDE-401D-8420-DD1CD281D281}"/>
                      </a:ext>
                    </a:extLst>
                  </p:cNvPr>
                  <p:cNvGrpSpPr/>
                  <p:nvPr/>
                </p:nvGrpSpPr>
                <p:grpSpPr>
                  <a:xfrm rot="17239213">
                    <a:off x="6033171" y="3265811"/>
                    <a:ext cx="499826" cy="320263"/>
                    <a:chOff x="4503627" y="2218458"/>
                    <a:chExt cx="499826" cy="320263"/>
                  </a:xfrm>
                </p:grpSpPr>
                <p:grpSp>
                  <p:nvGrpSpPr>
                    <p:cNvPr id="222" name="Group 176">
                      <a:extLst>
                        <a:ext uri="{FF2B5EF4-FFF2-40B4-BE49-F238E27FC236}">
                          <a16:creationId xmlns:a16="http://schemas.microsoft.com/office/drawing/2014/main" id="{C75FA750-89AE-4434-A236-9C419FA2F522}"/>
                        </a:ext>
                      </a:extLst>
                    </p:cNvPr>
                    <p:cNvGrpSpPr/>
                    <p:nvPr/>
                  </p:nvGrpSpPr>
                  <p:grpSpPr>
                    <a:xfrm>
                      <a:off x="4503627" y="2301538"/>
                      <a:ext cx="300259" cy="237183"/>
                      <a:chOff x="2962956" y="2115885"/>
                      <a:chExt cx="300259" cy="237183"/>
                    </a:xfrm>
                  </p:grpSpPr>
                  <p:pic>
                    <p:nvPicPr>
                      <p:cNvPr id="226" name="Picture 24 77">
                        <a:extLst>
                          <a:ext uri="{FF2B5EF4-FFF2-40B4-BE49-F238E27FC236}">
                            <a16:creationId xmlns:a16="http://schemas.microsoft.com/office/drawing/2014/main" id="{796C2398-5FD0-4A66-859B-79E383E830C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7" name="Picture 24 78">
                        <a:extLst>
                          <a:ext uri="{FF2B5EF4-FFF2-40B4-BE49-F238E27FC236}">
                            <a16:creationId xmlns:a16="http://schemas.microsoft.com/office/drawing/2014/main" id="{C269389F-1164-42B0-83FF-81F394FB68A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3" name="Group 179">
                      <a:extLst>
                        <a:ext uri="{FF2B5EF4-FFF2-40B4-BE49-F238E27FC236}">
                          <a16:creationId xmlns:a16="http://schemas.microsoft.com/office/drawing/2014/main" id="{183E7520-1B81-4FBE-A14C-EB118AD7089F}"/>
                        </a:ext>
                      </a:extLst>
                    </p:cNvPr>
                    <p:cNvGrpSpPr/>
                    <p:nvPr/>
                  </p:nvGrpSpPr>
                  <p:grpSpPr>
                    <a:xfrm>
                      <a:off x="4719823" y="2218458"/>
                      <a:ext cx="283630" cy="253824"/>
                      <a:chOff x="6986427" y="2972145"/>
                      <a:chExt cx="283630" cy="253824"/>
                    </a:xfrm>
                  </p:grpSpPr>
                  <p:pic>
                    <p:nvPicPr>
                      <p:cNvPr id="224" name="Picture 24 79">
                        <a:extLst>
                          <a:ext uri="{FF2B5EF4-FFF2-40B4-BE49-F238E27FC236}">
                            <a16:creationId xmlns:a16="http://schemas.microsoft.com/office/drawing/2014/main" id="{8B930C0F-139C-47C6-AC39-A598CD5165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5" name="Picture 24 80">
                        <a:extLst>
                          <a:ext uri="{FF2B5EF4-FFF2-40B4-BE49-F238E27FC236}">
                            <a16:creationId xmlns:a16="http://schemas.microsoft.com/office/drawing/2014/main" id="{DB6B5364-5DE3-49CA-B1CF-0A059176D28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8" name="Group 127">
                  <a:extLst>
                    <a:ext uri="{FF2B5EF4-FFF2-40B4-BE49-F238E27FC236}">
                      <a16:creationId xmlns:a16="http://schemas.microsoft.com/office/drawing/2014/main" id="{C9DFD1EB-BD06-44BE-A3AA-DED408135CA7}"/>
                    </a:ext>
                  </a:extLst>
                </p:cNvPr>
                <p:cNvGrpSpPr/>
                <p:nvPr/>
              </p:nvGrpSpPr>
              <p:grpSpPr>
                <a:xfrm>
                  <a:off x="7469330" y="2714400"/>
                  <a:ext cx="1055948" cy="610380"/>
                  <a:chOff x="6261214" y="3135578"/>
                  <a:chExt cx="1055948" cy="610380"/>
                </a:xfrm>
              </p:grpSpPr>
              <p:grpSp>
                <p:nvGrpSpPr>
                  <p:cNvPr id="190" name="Group 189">
                    <a:extLst>
                      <a:ext uri="{FF2B5EF4-FFF2-40B4-BE49-F238E27FC236}">
                        <a16:creationId xmlns:a16="http://schemas.microsoft.com/office/drawing/2014/main" id="{460B8CD7-C3BB-40E2-9676-727AF1BFD4E2}"/>
                      </a:ext>
                    </a:extLst>
                  </p:cNvPr>
                  <p:cNvGrpSpPr/>
                  <p:nvPr/>
                </p:nvGrpSpPr>
                <p:grpSpPr>
                  <a:xfrm>
                    <a:off x="6659394" y="3135578"/>
                    <a:ext cx="657768" cy="378452"/>
                    <a:chOff x="4777947" y="3207622"/>
                    <a:chExt cx="657768" cy="378452"/>
                  </a:xfrm>
                </p:grpSpPr>
                <p:grpSp>
                  <p:nvGrpSpPr>
                    <p:cNvPr id="206" name="Group 205">
                      <a:extLst>
                        <a:ext uri="{FF2B5EF4-FFF2-40B4-BE49-F238E27FC236}">
                          <a16:creationId xmlns:a16="http://schemas.microsoft.com/office/drawing/2014/main" id="{2475EAD8-A06E-4A1E-9B16-43947AA689D4}"/>
                        </a:ext>
                      </a:extLst>
                    </p:cNvPr>
                    <p:cNvGrpSpPr/>
                    <p:nvPr/>
                  </p:nvGrpSpPr>
                  <p:grpSpPr>
                    <a:xfrm>
                      <a:off x="4777947" y="3207622"/>
                      <a:ext cx="499826" cy="320263"/>
                      <a:chOff x="4503627" y="2218458"/>
                      <a:chExt cx="499826" cy="320263"/>
                    </a:xfrm>
                  </p:grpSpPr>
                  <p:grpSp>
                    <p:nvGrpSpPr>
                      <p:cNvPr id="214" name="Group 176">
                        <a:extLst>
                          <a:ext uri="{FF2B5EF4-FFF2-40B4-BE49-F238E27FC236}">
                            <a16:creationId xmlns:a16="http://schemas.microsoft.com/office/drawing/2014/main" id="{F7E02E27-842B-46BD-B39C-8695D22A9B41}"/>
                          </a:ext>
                        </a:extLst>
                      </p:cNvPr>
                      <p:cNvGrpSpPr/>
                      <p:nvPr/>
                    </p:nvGrpSpPr>
                    <p:grpSpPr>
                      <a:xfrm>
                        <a:off x="4503627" y="2301538"/>
                        <a:ext cx="300259" cy="237183"/>
                        <a:chOff x="2962956" y="2115885"/>
                        <a:chExt cx="300259" cy="237183"/>
                      </a:xfrm>
                    </p:grpSpPr>
                    <p:pic>
                      <p:nvPicPr>
                        <p:cNvPr id="218" name="Picture 24 81">
                          <a:extLst>
                            <a:ext uri="{FF2B5EF4-FFF2-40B4-BE49-F238E27FC236}">
                              <a16:creationId xmlns:a16="http://schemas.microsoft.com/office/drawing/2014/main" id="{6FE0654C-6DC7-4BFA-83CC-A975BB6AD0E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9" name="Picture 24 82">
                          <a:extLst>
                            <a:ext uri="{FF2B5EF4-FFF2-40B4-BE49-F238E27FC236}">
                              <a16:creationId xmlns:a16="http://schemas.microsoft.com/office/drawing/2014/main" id="{02955EAC-2B8F-4ABD-85E8-B9128EF2F8B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5" name="Group 179">
                        <a:extLst>
                          <a:ext uri="{FF2B5EF4-FFF2-40B4-BE49-F238E27FC236}">
                            <a16:creationId xmlns:a16="http://schemas.microsoft.com/office/drawing/2014/main" id="{51DA441B-EB3A-4C5D-9356-FFC080ED7175}"/>
                          </a:ext>
                        </a:extLst>
                      </p:cNvPr>
                      <p:cNvGrpSpPr/>
                      <p:nvPr/>
                    </p:nvGrpSpPr>
                    <p:grpSpPr>
                      <a:xfrm>
                        <a:off x="4719823" y="2218458"/>
                        <a:ext cx="283630" cy="253824"/>
                        <a:chOff x="6986427" y="2972145"/>
                        <a:chExt cx="283630" cy="253824"/>
                      </a:xfrm>
                    </p:grpSpPr>
                    <p:pic>
                      <p:nvPicPr>
                        <p:cNvPr id="216" name="Picture 24 83">
                          <a:extLst>
                            <a:ext uri="{FF2B5EF4-FFF2-40B4-BE49-F238E27FC236}">
                              <a16:creationId xmlns:a16="http://schemas.microsoft.com/office/drawing/2014/main" id="{0EAD6EAC-09B6-46EA-9008-1B8086F9B14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7" name="Picture 24 84">
                          <a:extLst>
                            <a:ext uri="{FF2B5EF4-FFF2-40B4-BE49-F238E27FC236}">
                              <a16:creationId xmlns:a16="http://schemas.microsoft.com/office/drawing/2014/main" id="{15971F1F-3282-4219-B772-1B194D9D096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7" name="Group 206">
                      <a:extLst>
                        <a:ext uri="{FF2B5EF4-FFF2-40B4-BE49-F238E27FC236}">
                          <a16:creationId xmlns:a16="http://schemas.microsoft.com/office/drawing/2014/main" id="{869424FA-DD87-4404-A4EE-F38BFE7735BB}"/>
                        </a:ext>
                      </a:extLst>
                    </p:cNvPr>
                    <p:cNvGrpSpPr/>
                    <p:nvPr/>
                  </p:nvGrpSpPr>
                  <p:grpSpPr>
                    <a:xfrm>
                      <a:off x="4935889" y="3265811"/>
                      <a:ext cx="499826" cy="320263"/>
                      <a:chOff x="4503627" y="2218458"/>
                      <a:chExt cx="499826" cy="320263"/>
                    </a:xfrm>
                  </p:grpSpPr>
                  <p:grpSp>
                    <p:nvGrpSpPr>
                      <p:cNvPr id="208" name="Group 176">
                        <a:extLst>
                          <a:ext uri="{FF2B5EF4-FFF2-40B4-BE49-F238E27FC236}">
                            <a16:creationId xmlns:a16="http://schemas.microsoft.com/office/drawing/2014/main" id="{BAF1D117-7F68-4F62-8891-6AC096852337}"/>
                          </a:ext>
                        </a:extLst>
                      </p:cNvPr>
                      <p:cNvGrpSpPr/>
                      <p:nvPr/>
                    </p:nvGrpSpPr>
                    <p:grpSpPr>
                      <a:xfrm>
                        <a:off x="4503627" y="2301538"/>
                        <a:ext cx="300259" cy="237183"/>
                        <a:chOff x="2962956" y="2115885"/>
                        <a:chExt cx="300259" cy="237183"/>
                      </a:xfrm>
                    </p:grpSpPr>
                    <p:pic>
                      <p:nvPicPr>
                        <p:cNvPr id="212" name="Picture 24 85">
                          <a:extLst>
                            <a:ext uri="{FF2B5EF4-FFF2-40B4-BE49-F238E27FC236}">
                              <a16:creationId xmlns:a16="http://schemas.microsoft.com/office/drawing/2014/main" id="{EE256013-4336-4A56-B0D6-59CEC3B51C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3" name="Picture 24 86">
                          <a:extLst>
                            <a:ext uri="{FF2B5EF4-FFF2-40B4-BE49-F238E27FC236}">
                              <a16:creationId xmlns:a16="http://schemas.microsoft.com/office/drawing/2014/main" id="{257F9303-3072-4EDE-A94E-0247A4ECF03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9" name="Group 179">
                        <a:extLst>
                          <a:ext uri="{FF2B5EF4-FFF2-40B4-BE49-F238E27FC236}">
                            <a16:creationId xmlns:a16="http://schemas.microsoft.com/office/drawing/2014/main" id="{1352BE5B-A7F5-4363-B5B5-8D380E8A9C22}"/>
                          </a:ext>
                        </a:extLst>
                      </p:cNvPr>
                      <p:cNvGrpSpPr/>
                      <p:nvPr/>
                    </p:nvGrpSpPr>
                    <p:grpSpPr>
                      <a:xfrm>
                        <a:off x="4719823" y="2218458"/>
                        <a:ext cx="283630" cy="253824"/>
                        <a:chOff x="6986427" y="2972145"/>
                        <a:chExt cx="283630" cy="253824"/>
                      </a:xfrm>
                    </p:grpSpPr>
                    <p:pic>
                      <p:nvPicPr>
                        <p:cNvPr id="210" name="Picture 24 87">
                          <a:extLst>
                            <a:ext uri="{FF2B5EF4-FFF2-40B4-BE49-F238E27FC236}">
                              <a16:creationId xmlns:a16="http://schemas.microsoft.com/office/drawing/2014/main" id="{84C3DF7F-9020-4A63-860E-EED10D27E61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1" name="Picture 24 88">
                          <a:extLst>
                            <a:ext uri="{FF2B5EF4-FFF2-40B4-BE49-F238E27FC236}">
                              <a16:creationId xmlns:a16="http://schemas.microsoft.com/office/drawing/2014/main" id="{B6FA516B-42CD-4553-899D-7382BF258C4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1" name="Group 190">
                    <a:extLst>
                      <a:ext uri="{FF2B5EF4-FFF2-40B4-BE49-F238E27FC236}">
                        <a16:creationId xmlns:a16="http://schemas.microsoft.com/office/drawing/2014/main" id="{01C2A5BB-EDCB-486A-BA9F-8DF8F3C9834F}"/>
                      </a:ext>
                    </a:extLst>
                  </p:cNvPr>
                  <p:cNvGrpSpPr/>
                  <p:nvPr/>
                </p:nvGrpSpPr>
                <p:grpSpPr>
                  <a:xfrm rot="18877668">
                    <a:off x="6210508" y="3195426"/>
                    <a:ext cx="601238" cy="499826"/>
                    <a:chOff x="5841977" y="3176030"/>
                    <a:chExt cx="601238" cy="499826"/>
                  </a:xfrm>
                </p:grpSpPr>
                <p:grpSp>
                  <p:nvGrpSpPr>
                    <p:cNvPr id="192" name="Group 191">
                      <a:extLst>
                        <a:ext uri="{FF2B5EF4-FFF2-40B4-BE49-F238E27FC236}">
                          <a16:creationId xmlns:a16="http://schemas.microsoft.com/office/drawing/2014/main" id="{069B22F8-BD80-4978-97AF-5699A3A20FEC}"/>
                        </a:ext>
                      </a:extLst>
                    </p:cNvPr>
                    <p:cNvGrpSpPr/>
                    <p:nvPr/>
                  </p:nvGrpSpPr>
                  <p:grpSpPr>
                    <a:xfrm rot="19742345">
                      <a:off x="5841977" y="3207622"/>
                      <a:ext cx="499826" cy="320263"/>
                      <a:chOff x="4503627" y="2218458"/>
                      <a:chExt cx="499826" cy="320263"/>
                    </a:xfrm>
                  </p:grpSpPr>
                  <p:grpSp>
                    <p:nvGrpSpPr>
                      <p:cNvPr id="200" name="Group 176">
                        <a:extLst>
                          <a:ext uri="{FF2B5EF4-FFF2-40B4-BE49-F238E27FC236}">
                            <a16:creationId xmlns:a16="http://schemas.microsoft.com/office/drawing/2014/main" id="{30610F67-D0D4-45A2-A440-6EEE8004FFA0}"/>
                          </a:ext>
                        </a:extLst>
                      </p:cNvPr>
                      <p:cNvGrpSpPr/>
                      <p:nvPr/>
                    </p:nvGrpSpPr>
                    <p:grpSpPr>
                      <a:xfrm>
                        <a:off x="4503627" y="2301538"/>
                        <a:ext cx="300259" cy="237183"/>
                        <a:chOff x="2962956" y="2115885"/>
                        <a:chExt cx="300259" cy="237183"/>
                      </a:xfrm>
                    </p:grpSpPr>
                    <p:pic>
                      <p:nvPicPr>
                        <p:cNvPr id="204" name="Picture 24 89">
                          <a:extLst>
                            <a:ext uri="{FF2B5EF4-FFF2-40B4-BE49-F238E27FC236}">
                              <a16:creationId xmlns:a16="http://schemas.microsoft.com/office/drawing/2014/main" id="{26824757-ADA0-4ED4-875B-D922BA03181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5" name="Picture 24 90">
                          <a:extLst>
                            <a:ext uri="{FF2B5EF4-FFF2-40B4-BE49-F238E27FC236}">
                              <a16:creationId xmlns:a16="http://schemas.microsoft.com/office/drawing/2014/main" id="{736F3BBA-DADB-45D0-A441-13543B7316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1" name="Group 179">
                        <a:extLst>
                          <a:ext uri="{FF2B5EF4-FFF2-40B4-BE49-F238E27FC236}">
                            <a16:creationId xmlns:a16="http://schemas.microsoft.com/office/drawing/2014/main" id="{43765BE0-4E52-4126-9C9A-D4A89FF60175}"/>
                          </a:ext>
                        </a:extLst>
                      </p:cNvPr>
                      <p:cNvGrpSpPr/>
                      <p:nvPr/>
                    </p:nvGrpSpPr>
                    <p:grpSpPr>
                      <a:xfrm>
                        <a:off x="4719823" y="2218458"/>
                        <a:ext cx="283630" cy="253824"/>
                        <a:chOff x="6986427" y="2972145"/>
                        <a:chExt cx="283630" cy="253824"/>
                      </a:xfrm>
                    </p:grpSpPr>
                    <p:pic>
                      <p:nvPicPr>
                        <p:cNvPr id="202" name="Picture 24 91">
                          <a:extLst>
                            <a:ext uri="{FF2B5EF4-FFF2-40B4-BE49-F238E27FC236}">
                              <a16:creationId xmlns:a16="http://schemas.microsoft.com/office/drawing/2014/main" id="{4F963E54-F31D-475C-B8E5-A9130D51B9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3" name="Picture 24 92">
                          <a:extLst>
                            <a:ext uri="{FF2B5EF4-FFF2-40B4-BE49-F238E27FC236}">
                              <a16:creationId xmlns:a16="http://schemas.microsoft.com/office/drawing/2014/main" id="{A12F0404-11D2-4ADC-8A5E-547376865B3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 name="Group 192">
                      <a:extLst>
                        <a:ext uri="{FF2B5EF4-FFF2-40B4-BE49-F238E27FC236}">
                          <a16:creationId xmlns:a16="http://schemas.microsoft.com/office/drawing/2014/main" id="{4BE44F3C-CB1C-4D96-8370-E0EAF1ADEC52}"/>
                        </a:ext>
                      </a:extLst>
                    </p:cNvPr>
                    <p:cNvGrpSpPr/>
                    <p:nvPr/>
                  </p:nvGrpSpPr>
                  <p:grpSpPr>
                    <a:xfrm rot="17239213">
                      <a:off x="6033171" y="3265811"/>
                      <a:ext cx="499826" cy="320263"/>
                      <a:chOff x="4503627" y="2218458"/>
                      <a:chExt cx="499826" cy="320263"/>
                    </a:xfrm>
                  </p:grpSpPr>
                  <p:grpSp>
                    <p:nvGrpSpPr>
                      <p:cNvPr id="194" name="Group 193">
                        <a:extLst>
                          <a:ext uri="{FF2B5EF4-FFF2-40B4-BE49-F238E27FC236}">
                            <a16:creationId xmlns:a16="http://schemas.microsoft.com/office/drawing/2014/main" id="{76450702-B2E8-4EF3-80DC-D5234E3EFE89}"/>
                          </a:ext>
                        </a:extLst>
                      </p:cNvPr>
                      <p:cNvGrpSpPr/>
                      <p:nvPr/>
                    </p:nvGrpSpPr>
                    <p:grpSpPr>
                      <a:xfrm>
                        <a:off x="4503627" y="2301538"/>
                        <a:ext cx="300259" cy="237183"/>
                        <a:chOff x="2962956" y="2115885"/>
                        <a:chExt cx="300259" cy="237183"/>
                      </a:xfrm>
                    </p:grpSpPr>
                    <p:pic>
                      <p:nvPicPr>
                        <p:cNvPr id="198" name="Picture 24 93">
                          <a:extLst>
                            <a:ext uri="{FF2B5EF4-FFF2-40B4-BE49-F238E27FC236}">
                              <a16:creationId xmlns:a16="http://schemas.microsoft.com/office/drawing/2014/main" id="{E0A247B3-E0FA-4705-91BD-9DF9E19E85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9" name="Picture 24 94">
                          <a:extLst>
                            <a:ext uri="{FF2B5EF4-FFF2-40B4-BE49-F238E27FC236}">
                              <a16:creationId xmlns:a16="http://schemas.microsoft.com/office/drawing/2014/main" id="{2D413128-3608-4EDB-902A-28F38303473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 name="Group 179">
                        <a:extLst>
                          <a:ext uri="{FF2B5EF4-FFF2-40B4-BE49-F238E27FC236}">
                            <a16:creationId xmlns:a16="http://schemas.microsoft.com/office/drawing/2014/main" id="{3C9F7E02-5202-4FB0-8319-BFFD2E7B9D89}"/>
                          </a:ext>
                        </a:extLst>
                      </p:cNvPr>
                      <p:cNvGrpSpPr/>
                      <p:nvPr/>
                    </p:nvGrpSpPr>
                    <p:grpSpPr>
                      <a:xfrm>
                        <a:off x="4719823" y="2218458"/>
                        <a:ext cx="283630" cy="253824"/>
                        <a:chOff x="6986427" y="2972145"/>
                        <a:chExt cx="283630" cy="253824"/>
                      </a:xfrm>
                    </p:grpSpPr>
                    <p:pic>
                      <p:nvPicPr>
                        <p:cNvPr id="196" name="Picture 24 95">
                          <a:extLst>
                            <a:ext uri="{FF2B5EF4-FFF2-40B4-BE49-F238E27FC236}">
                              <a16:creationId xmlns:a16="http://schemas.microsoft.com/office/drawing/2014/main" id="{43E89657-3244-4157-BF34-63CD68F5584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 name="Picture 24 96">
                          <a:extLst>
                            <a:ext uri="{FF2B5EF4-FFF2-40B4-BE49-F238E27FC236}">
                              <a16:creationId xmlns:a16="http://schemas.microsoft.com/office/drawing/2014/main" id="{8C3A47CF-B079-4EBE-8CCC-3D974F9763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9" name="Group 128">
                  <a:extLst>
                    <a:ext uri="{FF2B5EF4-FFF2-40B4-BE49-F238E27FC236}">
                      <a16:creationId xmlns:a16="http://schemas.microsoft.com/office/drawing/2014/main" id="{57054D6C-1B4D-459D-A28C-A6BB3FC26A70}"/>
                    </a:ext>
                  </a:extLst>
                </p:cNvPr>
                <p:cNvGrpSpPr/>
                <p:nvPr/>
              </p:nvGrpSpPr>
              <p:grpSpPr>
                <a:xfrm>
                  <a:off x="7443561" y="3019258"/>
                  <a:ext cx="1106234" cy="969712"/>
                  <a:chOff x="6792398" y="2509410"/>
                  <a:chExt cx="1106234" cy="969712"/>
                </a:xfrm>
              </p:grpSpPr>
              <p:grpSp>
                <p:nvGrpSpPr>
                  <p:cNvPr id="130" name="Group 129">
                    <a:extLst>
                      <a:ext uri="{FF2B5EF4-FFF2-40B4-BE49-F238E27FC236}">
                        <a16:creationId xmlns:a16="http://schemas.microsoft.com/office/drawing/2014/main" id="{B3F6AAC2-BE9C-441F-B380-C32B2EB3567F}"/>
                      </a:ext>
                    </a:extLst>
                  </p:cNvPr>
                  <p:cNvGrpSpPr/>
                  <p:nvPr/>
                </p:nvGrpSpPr>
                <p:grpSpPr>
                  <a:xfrm>
                    <a:off x="6792398" y="2703317"/>
                    <a:ext cx="657768" cy="378452"/>
                    <a:chOff x="4777947" y="3207622"/>
                    <a:chExt cx="657768" cy="378452"/>
                  </a:xfrm>
                </p:grpSpPr>
                <p:grpSp>
                  <p:nvGrpSpPr>
                    <p:cNvPr id="176" name="Group 175">
                      <a:extLst>
                        <a:ext uri="{FF2B5EF4-FFF2-40B4-BE49-F238E27FC236}">
                          <a16:creationId xmlns:a16="http://schemas.microsoft.com/office/drawing/2014/main" id="{17FEA732-3247-4668-AFC0-03854686B6AE}"/>
                        </a:ext>
                      </a:extLst>
                    </p:cNvPr>
                    <p:cNvGrpSpPr/>
                    <p:nvPr/>
                  </p:nvGrpSpPr>
                  <p:grpSpPr>
                    <a:xfrm>
                      <a:off x="4777947" y="3207622"/>
                      <a:ext cx="499826" cy="320263"/>
                      <a:chOff x="4503627" y="2218458"/>
                      <a:chExt cx="499826" cy="320263"/>
                    </a:xfrm>
                  </p:grpSpPr>
                  <p:grpSp>
                    <p:nvGrpSpPr>
                      <p:cNvPr id="184" name="Group 176">
                        <a:extLst>
                          <a:ext uri="{FF2B5EF4-FFF2-40B4-BE49-F238E27FC236}">
                            <a16:creationId xmlns:a16="http://schemas.microsoft.com/office/drawing/2014/main" id="{59138530-E974-41C4-AD0A-370BC6B74751}"/>
                          </a:ext>
                        </a:extLst>
                      </p:cNvPr>
                      <p:cNvGrpSpPr/>
                      <p:nvPr/>
                    </p:nvGrpSpPr>
                    <p:grpSpPr>
                      <a:xfrm>
                        <a:off x="4503627" y="2301538"/>
                        <a:ext cx="300259" cy="237183"/>
                        <a:chOff x="2962956" y="2115885"/>
                        <a:chExt cx="300259" cy="237183"/>
                      </a:xfrm>
                    </p:grpSpPr>
                    <p:pic>
                      <p:nvPicPr>
                        <p:cNvPr id="188" name="Picture 24 97">
                          <a:extLst>
                            <a:ext uri="{FF2B5EF4-FFF2-40B4-BE49-F238E27FC236}">
                              <a16:creationId xmlns:a16="http://schemas.microsoft.com/office/drawing/2014/main" id="{2649DE02-BA74-409C-9287-5A7F31C4426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98">
                          <a:extLst>
                            <a:ext uri="{FF2B5EF4-FFF2-40B4-BE49-F238E27FC236}">
                              <a16:creationId xmlns:a16="http://schemas.microsoft.com/office/drawing/2014/main" id="{56B46107-FD85-4F82-8A7D-66D1F5BD49F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 name="Group 179">
                        <a:extLst>
                          <a:ext uri="{FF2B5EF4-FFF2-40B4-BE49-F238E27FC236}">
                            <a16:creationId xmlns:a16="http://schemas.microsoft.com/office/drawing/2014/main" id="{38F84B3E-0206-4012-8F25-087596EB3C8C}"/>
                          </a:ext>
                        </a:extLst>
                      </p:cNvPr>
                      <p:cNvGrpSpPr/>
                      <p:nvPr/>
                    </p:nvGrpSpPr>
                    <p:grpSpPr>
                      <a:xfrm>
                        <a:off x="4719823" y="2218458"/>
                        <a:ext cx="283630" cy="253824"/>
                        <a:chOff x="6986427" y="2972145"/>
                        <a:chExt cx="283630" cy="253824"/>
                      </a:xfrm>
                    </p:grpSpPr>
                    <p:pic>
                      <p:nvPicPr>
                        <p:cNvPr id="186" name="Picture 24 99">
                          <a:extLst>
                            <a:ext uri="{FF2B5EF4-FFF2-40B4-BE49-F238E27FC236}">
                              <a16:creationId xmlns:a16="http://schemas.microsoft.com/office/drawing/2014/main" id="{B11E2D7E-162D-4B5A-9000-BC97F4DF092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 name="Picture 24 100">
                          <a:extLst>
                            <a:ext uri="{FF2B5EF4-FFF2-40B4-BE49-F238E27FC236}">
                              <a16:creationId xmlns:a16="http://schemas.microsoft.com/office/drawing/2014/main" id="{00A3FB01-3EB7-4F3D-9C96-A6919638084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 name="Group 176">
                      <a:extLst>
                        <a:ext uri="{FF2B5EF4-FFF2-40B4-BE49-F238E27FC236}">
                          <a16:creationId xmlns:a16="http://schemas.microsoft.com/office/drawing/2014/main" id="{B4A4B522-D28C-4DBC-B08F-9B5F18C68817}"/>
                        </a:ext>
                      </a:extLst>
                    </p:cNvPr>
                    <p:cNvGrpSpPr/>
                    <p:nvPr/>
                  </p:nvGrpSpPr>
                  <p:grpSpPr>
                    <a:xfrm>
                      <a:off x="4935889" y="3265811"/>
                      <a:ext cx="499826" cy="320263"/>
                      <a:chOff x="4503627" y="2218458"/>
                      <a:chExt cx="499826" cy="320263"/>
                    </a:xfrm>
                  </p:grpSpPr>
                  <p:grpSp>
                    <p:nvGrpSpPr>
                      <p:cNvPr id="178" name="Group 176">
                        <a:extLst>
                          <a:ext uri="{FF2B5EF4-FFF2-40B4-BE49-F238E27FC236}">
                            <a16:creationId xmlns:a16="http://schemas.microsoft.com/office/drawing/2014/main" id="{58010A73-4F35-45DC-BB14-3E010163DE56}"/>
                          </a:ext>
                        </a:extLst>
                      </p:cNvPr>
                      <p:cNvGrpSpPr/>
                      <p:nvPr/>
                    </p:nvGrpSpPr>
                    <p:grpSpPr>
                      <a:xfrm>
                        <a:off x="4503627" y="2301538"/>
                        <a:ext cx="300259" cy="237183"/>
                        <a:chOff x="2962956" y="2115885"/>
                        <a:chExt cx="300259" cy="237183"/>
                      </a:xfrm>
                    </p:grpSpPr>
                    <p:pic>
                      <p:nvPicPr>
                        <p:cNvPr id="182" name="Picture 24 101">
                          <a:extLst>
                            <a:ext uri="{FF2B5EF4-FFF2-40B4-BE49-F238E27FC236}">
                              <a16:creationId xmlns:a16="http://schemas.microsoft.com/office/drawing/2014/main" id="{D2E27AF9-77A1-47DB-B931-74F0B770DAF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102">
                          <a:extLst>
                            <a:ext uri="{FF2B5EF4-FFF2-40B4-BE49-F238E27FC236}">
                              <a16:creationId xmlns:a16="http://schemas.microsoft.com/office/drawing/2014/main" id="{6D5B63C8-A366-4569-BD26-6650F79D4C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114BC27D-E09D-4025-82E0-68C6D6BE081E}"/>
                          </a:ext>
                        </a:extLst>
                      </p:cNvPr>
                      <p:cNvGrpSpPr/>
                      <p:nvPr/>
                    </p:nvGrpSpPr>
                    <p:grpSpPr>
                      <a:xfrm>
                        <a:off x="4719823" y="2218458"/>
                        <a:ext cx="283630" cy="253824"/>
                        <a:chOff x="6986427" y="2972145"/>
                        <a:chExt cx="283630" cy="253824"/>
                      </a:xfrm>
                    </p:grpSpPr>
                    <p:pic>
                      <p:nvPicPr>
                        <p:cNvPr id="180" name="Picture 24 103">
                          <a:extLst>
                            <a:ext uri="{FF2B5EF4-FFF2-40B4-BE49-F238E27FC236}">
                              <a16:creationId xmlns:a16="http://schemas.microsoft.com/office/drawing/2014/main" id="{25E9FD74-F5E8-43AC-99A3-5B4914068F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104">
                          <a:extLst>
                            <a:ext uri="{FF2B5EF4-FFF2-40B4-BE49-F238E27FC236}">
                              <a16:creationId xmlns:a16="http://schemas.microsoft.com/office/drawing/2014/main" id="{394D5F58-0088-4E18-ABFB-FC389AB0683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1" name="Group 130">
                    <a:extLst>
                      <a:ext uri="{FF2B5EF4-FFF2-40B4-BE49-F238E27FC236}">
                        <a16:creationId xmlns:a16="http://schemas.microsoft.com/office/drawing/2014/main" id="{0F749CD6-178C-49DF-8BEC-DD03359B7951}"/>
                      </a:ext>
                    </a:extLst>
                  </p:cNvPr>
                  <p:cNvGrpSpPr/>
                  <p:nvPr/>
                </p:nvGrpSpPr>
                <p:grpSpPr>
                  <a:xfrm rot="19661454">
                    <a:off x="6800712" y="2979296"/>
                    <a:ext cx="601238" cy="499826"/>
                    <a:chOff x="5841977" y="3176030"/>
                    <a:chExt cx="601238" cy="499826"/>
                  </a:xfrm>
                </p:grpSpPr>
                <p:grpSp>
                  <p:nvGrpSpPr>
                    <p:cNvPr id="162" name="Group 161">
                      <a:extLst>
                        <a:ext uri="{FF2B5EF4-FFF2-40B4-BE49-F238E27FC236}">
                          <a16:creationId xmlns:a16="http://schemas.microsoft.com/office/drawing/2014/main" id="{BEE6FE72-D781-4C41-9437-F7A571E3E81F}"/>
                        </a:ext>
                      </a:extLst>
                    </p:cNvPr>
                    <p:cNvGrpSpPr/>
                    <p:nvPr/>
                  </p:nvGrpSpPr>
                  <p:grpSpPr>
                    <a:xfrm rot="19742345">
                      <a:off x="5841977" y="3207622"/>
                      <a:ext cx="499826" cy="320263"/>
                      <a:chOff x="4503627" y="2218458"/>
                      <a:chExt cx="499826" cy="320263"/>
                    </a:xfrm>
                  </p:grpSpPr>
                  <p:grpSp>
                    <p:nvGrpSpPr>
                      <p:cNvPr id="170" name="Group 176">
                        <a:extLst>
                          <a:ext uri="{FF2B5EF4-FFF2-40B4-BE49-F238E27FC236}">
                            <a16:creationId xmlns:a16="http://schemas.microsoft.com/office/drawing/2014/main" id="{0089197B-5244-41A5-972B-DAF686C603DC}"/>
                          </a:ext>
                        </a:extLst>
                      </p:cNvPr>
                      <p:cNvGrpSpPr/>
                      <p:nvPr/>
                    </p:nvGrpSpPr>
                    <p:grpSpPr>
                      <a:xfrm>
                        <a:off x="4503627" y="2301538"/>
                        <a:ext cx="300259" cy="237183"/>
                        <a:chOff x="2962956" y="2115885"/>
                        <a:chExt cx="300259" cy="237183"/>
                      </a:xfrm>
                    </p:grpSpPr>
                    <p:pic>
                      <p:nvPicPr>
                        <p:cNvPr id="174" name="Picture 24 105">
                          <a:extLst>
                            <a:ext uri="{FF2B5EF4-FFF2-40B4-BE49-F238E27FC236}">
                              <a16:creationId xmlns:a16="http://schemas.microsoft.com/office/drawing/2014/main" id="{F783F903-6714-4F42-B95F-E34DCFD299F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106">
                          <a:extLst>
                            <a:ext uri="{FF2B5EF4-FFF2-40B4-BE49-F238E27FC236}">
                              <a16:creationId xmlns:a16="http://schemas.microsoft.com/office/drawing/2014/main" id="{E5C0F87C-679F-4852-BB61-35721EE34B8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 name="Group 179">
                        <a:extLst>
                          <a:ext uri="{FF2B5EF4-FFF2-40B4-BE49-F238E27FC236}">
                            <a16:creationId xmlns:a16="http://schemas.microsoft.com/office/drawing/2014/main" id="{C76ADBD9-05AC-4DED-AEB5-A24F5A274A9F}"/>
                          </a:ext>
                        </a:extLst>
                      </p:cNvPr>
                      <p:cNvGrpSpPr/>
                      <p:nvPr/>
                    </p:nvGrpSpPr>
                    <p:grpSpPr>
                      <a:xfrm>
                        <a:off x="4719823" y="2218458"/>
                        <a:ext cx="283630" cy="253824"/>
                        <a:chOff x="6986427" y="2972145"/>
                        <a:chExt cx="283630" cy="253824"/>
                      </a:xfrm>
                    </p:grpSpPr>
                    <p:pic>
                      <p:nvPicPr>
                        <p:cNvPr id="172" name="Picture 24 107">
                          <a:extLst>
                            <a:ext uri="{FF2B5EF4-FFF2-40B4-BE49-F238E27FC236}">
                              <a16:creationId xmlns:a16="http://schemas.microsoft.com/office/drawing/2014/main" id="{C50E89A5-8BE5-4BDE-B8DC-E08DE33FCD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 name="Picture 24 108">
                          <a:extLst>
                            <a:ext uri="{FF2B5EF4-FFF2-40B4-BE49-F238E27FC236}">
                              <a16:creationId xmlns:a16="http://schemas.microsoft.com/office/drawing/2014/main" id="{415C1BE3-4BCF-4956-8C5F-383136F265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 name="Group 162">
                      <a:extLst>
                        <a:ext uri="{FF2B5EF4-FFF2-40B4-BE49-F238E27FC236}">
                          <a16:creationId xmlns:a16="http://schemas.microsoft.com/office/drawing/2014/main" id="{B0A32FDD-6378-4A04-9D2E-06B774321D0F}"/>
                        </a:ext>
                      </a:extLst>
                    </p:cNvPr>
                    <p:cNvGrpSpPr/>
                    <p:nvPr/>
                  </p:nvGrpSpPr>
                  <p:grpSpPr>
                    <a:xfrm rot="17239213">
                      <a:off x="6033171" y="3265811"/>
                      <a:ext cx="499826" cy="320263"/>
                      <a:chOff x="4503627" y="2218458"/>
                      <a:chExt cx="499826" cy="320263"/>
                    </a:xfrm>
                  </p:grpSpPr>
                  <p:grpSp>
                    <p:nvGrpSpPr>
                      <p:cNvPr id="164" name="Group 176">
                        <a:extLst>
                          <a:ext uri="{FF2B5EF4-FFF2-40B4-BE49-F238E27FC236}">
                            <a16:creationId xmlns:a16="http://schemas.microsoft.com/office/drawing/2014/main" id="{600C3FFF-0FE6-4D70-B578-E1E1AD42E314}"/>
                          </a:ext>
                        </a:extLst>
                      </p:cNvPr>
                      <p:cNvGrpSpPr/>
                      <p:nvPr/>
                    </p:nvGrpSpPr>
                    <p:grpSpPr>
                      <a:xfrm>
                        <a:off x="4503627" y="2301538"/>
                        <a:ext cx="300259" cy="237183"/>
                        <a:chOff x="2962956" y="2115885"/>
                        <a:chExt cx="300259" cy="237183"/>
                      </a:xfrm>
                    </p:grpSpPr>
                    <p:pic>
                      <p:nvPicPr>
                        <p:cNvPr id="168" name="Picture 24 109">
                          <a:extLst>
                            <a:ext uri="{FF2B5EF4-FFF2-40B4-BE49-F238E27FC236}">
                              <a16:creationId xmlns:a16="http://schemas.microsoft.com/office/drawing/2014/main" id="{5C3B643E-67BC-40B9-8217-9E8D85507E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 name="Picture 24 110">
                          <a:extLst>
                            <a:ext uri="{FF2B5EF4-FFF2-40B4-BE49-F238E27FC236}">
                              <a16:creationId xmlns:a16="http://schemas.microsoft.com/office/drawing/2014/main" id="{7F37B0E9-569C-4D5F-8B3B-31311670A19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 name="Group 179">
                        <a:extLst>
                          <a:ext uri="{FF2B5EF4-FFF2-40B4-BE49-F238E27FC236}">
                            <a16:creationId xmlns:a16="http://schemas.microsoft.com/office/drawing/2014/main" id="{BEC43DD1-4E56-42D5-ABE7-6E9192E443FC}"/>
                          </a:ext>
                        </a:extLst>
                      </p:cNvPr>
                      <p:cNvGrpSpPr/>
                      <p:nvPr/>
                    </p:nvGrpSpPr>
                    <p:grpSpPr>
                      <a:xfrm>
                        <a:off x="4719823" y="2218458"/>
                        <a:ext cx="283630" cy="253824"/>
                        <a:chOff x="6986427" y="2972145"/>
                        <a:chExt cx="283630" cy="253824"/>
                      </a:xfrm>
                    </p:grpSpPr>
                    <p:pic>
                      <p:nvPicPr>
                        <p:cNvPr id="166" name="Picture 24 111">
                          <a:extLst>
                            <a:ext uri="{FF2B5EF4-FFF2-40B4-BE49-F238E27FC236}">
                              <a16:creationId xmlns:a16="http://schemas.microsoft.com/office/drawing/2014/main" id="{969028D1-C353-4F72-AA31-67E9D7D2910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 name="Picture 24 112">
                          <a:extLst>
                            <a:ext uri="{FF2B5EF4-FFF2-40B4-BE49-F238E27FC236}">
                              <a16:creationId xmlns:a16="http://schemas.microsoft.com/office/drawing/2014/main" id="{1DA12D9D-0223-4066-BA0E-3A42CCA0173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2" name="Group 131">
                    <a:extLst>
                      <a:ext uri="{FF2B5EF4-FFF2-40B4-BE49-F238E27FC236}">
                        <a16:creationId xmlns:a16="http://schemas.microsoft.com/office/drawing/2014/main" id="{AB957896-C7C7-4D06-AA59-AE23149282ED}"/>
                      </a:ext>
                    </a:extLst>
                  </p:cNvPr>
                  <p:cNvGrpSpPr/>
                  <p:nvPr/>
                </p:nvGrpSpPr>
                <p:grpSpPr>
                  <a:xfrm rot="2171672">
                    <a:off x="7240864" y="2945788"/>
                    <a:ext cx="657768" cy="378452"/>
                    <a:chOff x="4777947" y="3207622"/>
                    <a:chExt cx="657768" cy="378452"/>
                  </a:xfrm>
                </p:grpSpPr>
                <p:grpSp>
                  <p:nvGrpSpPr>
                    <p:cNvPr id="148" name="Group 147">
                      <a:extLst>
                        <a:ext uri="{FF2B5EF4-FFF2-40B4-BE49-F238E27FC236}">
                          <a16:creationId xmlns:a16="http://schemas.microsoft.com/office/drawing/2014/main" id="{5169EFC8-3583-4CD4-B2FF-E1844EE76B19}"/>
                        </a:ext>
                      </a:extLst>
                    </p:cNvPr>
                    <p:cNvGrpSpPr/>
                    <p:nvPr/>
                  </p:nvGrpSpPr>
                  <p:grpSpPr>
                    <a:xfrm>
                      <a:off x="4777947" y="3207622"/>
                      <a:ext cx="499826" cy="320263"/>
                      <a:chOff x="4503627" y="2218458"/>
                      <a:chExt cx="499826" cy="320263"/>
                    </a:xfrm>
                  </p:grpSpPr>
                  <p:grpSp>
                    <p:nvGrpSpPr>
                      <p:cNvPr id="156" name="Group 176">
                        <a:extLst>
                          <a:ext uri="{FF2B5EF4-FFF2-40B4-BE49-F238E27FC236}">
                            <a16:creationId xmlns:a16="http://schemas.microsoft.com/office/drawing/2014/main" id="{5221C2F1-A297-4622-98BF-F1AAE26120B9}"/>
                          </a:ext>
                        </a:extLst>
                      </p:cNvPr>
                      <p:cNvGrpSpPr/>
                      <p:nvPr/>
                    </p:nvGrpSpPr>
                    <p:grpSpPr>
                      <a:xfrm>
                        <a:off x="4503627" y="2301538"/>
                        <a:ext cx="300259" cy="237183"/>
                        <a:chOff x="2962956" y="2115885"/>
                        <a:chExt cx="300259" cy="237183"/>
                      </a:xfrm>
                    </p:grpSpPr>
                    <p:pic>
                      <p:nvPicPr>
                        <p:cNvPr id="160" name="Picture 24 113">
                          <a:extLst>
                            <a:ext uri="{FF2B5EF4-FFF2-40B4-BE49-F238E27FC236}">
                              <a16:creationId xmlns:a16="http://schemas.microsoft.com/office/drawing/2014/main" id="{B3EAF6CD-113F-43C6-91CC-9F004AFE227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 name="Picture 24 114">
                          <a:extLst>
                            <a:ext uri="{FF2B5EF4-FFF2-40B4-BE49-F238E27FC236}">
                              <a16:creationId xmlns:a16="http://schemas.microsoft.com/office/drawing/2014/main" id="{674F2E11-1664-42AB-83BC-30156DA1CD6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 name="Group 179">
                        <a:extLst>
                          <a:ext uri="{FF2B5EF4-FFF2-40B4-BE49-F238E27FC236}">
                            <a16:creationId xmlns:a16="http://schemas.microsoft.com/office/drawing/2014/main" id="{A626062E-E29B-4214-B32D-5EC302AFA7A2}"/>
                          </a:ext>
                        </a:extLst>
                      </p:cNvPr>
                      <p:cNvGrpSpPr/>
                      <p:nvPr/>
                    </p:nvGrpSpPr>
                    <p:grpSpPr>
                      <a:xfrm>
                        <a:off x="4719823" y="2218458"/>
                        <a:ext cx="283630" cy="253824"/>
                        <a:chOff x="6986427" y="2972145"/>
                        <a:chExt cx="283630" cy="253824"/>
                      </a:xfrm>
                    </p:grpSpPr>
                    <p:pic>
                      <p:nvPicPr>
                        <p:cNvPr id="158" name="Picture 24 115">
                          <a:extLst>
                            <a:ext uri="{FF2B5EF4-FFF2-40B4-BE49-F238E27FC236}">
                              <a16:creationId xmlns:a16="http://schemas.microsoft.com/office/drawing/2014/main" id="{5EB83780-4984-4C4F-B2FD-9A4B2FDDB96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 name="Picture 24 116">
                          <a:extLst>
                            <a:ext uri="{FF2B5EF4-FFF2-40B4-BE49-F238E27FC236}">
                              <a16:creationId xmlns:a16="http://schemas.microsoft.com/office/drawing/2014/main" id="{8D3EA37B-62BE-4219-81F9-06432FBE6EE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9" name="Group 148">
                      <a:extLst>
                        <a:ext uri="{FF2B5EF4-FFF2-40B4-BE49-F238E27FC236}">
                          <a16:creationId xmlns:a16="http://schemas.microsoft.com/office/drawing/2014/main" id="{04FFF534-FA56-4E26-B3BA-CE96D3EA73EE}"/>
                        </a:ext>
                      </a:extLst>
                    </p:cNvPr>
                    <p:cNvGrpSpPr/>
                    <p:nvPr/>
                  </p:nvGrpSpPr>
                  <p:grpSpPr>
                    <a:xfrm>
                      <a:off x="4935889" y="3265811"/>
                      <a:ext cx="499826" cy="320263"/>
                      <a:chOff x="4503627" y="2218458"/>
                      <a:chExt cx="499826" cy="320263"/>
                    </a:xfrm>
                  </p:grpSpPr>
                  <p:grpSp>
                    <p:nvGrpSpPr>
                      <p:cNvPr id="150" name="Group 176">
                        <a:extLst>
                          <a:ext uri="{FF2B5EF4-FFF2-40B4-BE49-F238E27FC236}">
                            <a16:creationId xmlns:a16="http://schemas.microsoft.com/office/drawing/2014/main" id="{E2A661A9-0CDB-42F9-A4BE-1AEE6A96BA95}"/>
                          </a:ext>
                        </a:extLst>
                      </p:cNvPr>
                      <p:cNvGrpSpPr/>
                      <p:nvPr/>
                    </p:nvGrpSpPr>
                    <p:grpSpPr>
                      <a:xfrm>
                        <a:off x="4503627" y="2301538"/>
                        <a:ext cx="300259" cy="237183"/>
                        <a:chOff x="2962956" y="2115885"/>
                        <a:chExt cx="300259" cy="237183"/>
                      </a:xfrm>
                    </p:grpSpPr>
                    <p:pic>
                      <p:nvPicPr>
                        <p:cNvPr id="154" name="Picture 24 117">
                          <a:extLst>
                            <a:ext uri="{FF2B5EF4-FFF2-40B4-BE49-F238E27FC236}">
                              <a16:creationId xmlns:a16="http://schemas.microsoft.com/office/drawing/2014/main" id="{73CD4470-41DD-4B71-8131-30FF4C12CD4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 name="Picture 24 118">
                          <a:extLst>
                            <a:ext uri="{FF2B5EF4-FFF2-40B4-BE49-F238E27FC236}">
                              <a16:creationId xmlns:a16="http://schemas.microsoft.com/office/drawing/2014/main" id="{BD05CC3E-DBDF-441E-B5D2-AE8D84C7BD1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 name="Group 179">
                        <a:extLst>
                          <a:ext uri="{FF2B5EF4-FFF2-40B4-BE49-F238E27FC236}">
                            <a16:creationId xmlns:a16="http://schemas.microsoft.com/office/drawing/2014/main" id="{C54C1D16-2DE3-45A1-BB73-93D0614B37AF}"/>
                          </a:ext>
                        </a:extLst>
                      </p:cNvPr>
                      <p:cNvGrpSpPr/>
                      <p:nvPr/>
                    </p:nvGrpSpPr>
                    <p:grpSpPr>
                      <a:xfrm>
                        <a:off x="4719823" y="2218458"/>
                        <a:ext cx="283630" cy="253824"/>
                        <a:chOff x="6986427" y="2972145"/>
                        <a:chExt cx="283630" cy="253824"/>
                      </a:xfrm>
                    </p:grpSpPr>
                    <p:pic>
                      <p:nvPicPr>
                        <p:cNvPr id="152" name="Picture 24 119">
                          <a:extLst>
                            <a:ext uri="{FF2B5EF4-FFF2-40B4-BE49-F238E27FC236}">
                              <a16:creationId xmlns:a16="http://schemas.microsoft.com/office/drawing/2014/main" id="{6105A480-4D24-4963-A350-A25418B313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 name="Picture 24 120">
                          <a:extLst>
                            <a:ext uri="{FF2B5EF4-FFF2-40B4-BE49-F238E27FC236}">
                              <a16:creationId xmlns:a16="http://schemas.microsoft.com/office/drawing/2014/main" id="{8F1EEF81-F6D5-4D00-B2C5-D38EB4EF81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3" name="Group 132">
                    <a:extLst>
                      <a:ext uri="{FF2B5EF4-FFF2-40B4-BE49-F238E27FC236}">
                        <a16:creationId xmlns:a16="http://schemas.microsoft.com/office/drawing/2014/main" id="{BD177F82-29B6-44D8-BBC5-8FBAD4F8713D}"/>
                      </a:ext>
                    </a:extLst>
                  </p:cNvPr>
                  <p:cNvGrpSpPr/>
                  <p:nvPr/>
                </p:nvGrpSpPr>
                <p:grpSpPr>
                  <a:xfrm rot="21049340">
                    <a:off x="7270080" y="2509410"/>
                    <a:ext cx="601238" cy="499826"/>
                    <a:chOff x="5841977" y="3176030"/>
                    <a:chExt cx="601238" cy="499826"/>
                  </a:xfrm>
                </p:grpSpPr>
                <p:grpSp>
                  <p:nvGrpSpPr>
                    <p:cNvPr id="134" name="Group 133">
                      <a:extLst>
                        <a:ext uri="{FF2B5EF4-FFF2-40B4-BE49-F238E27FC236}">
                          <a16:creationId xmlns:a16="http://schemas.microsoft.com/office/drawing/2014/main" id="{D84E57EF-D929-4011-9841-AD9949C1B8B6}"/>
                        </a:ext>
                      </a:extLst>
                    </p:cNvPr>
                    <p:cNvGrpSpPr/>
                    <p:nvPr/>
                  </p:nvGrpSpPr>
                  <p:grpSpPr>
                    <a:xfrm rot="19742345">
                      <a:off x="5841977" y="3207622"/>
                      <a:ext cx="499826" cy="320263"/>
                      <a:chOff x="4503627" y="2218458"/>
                      <a:chExt cx="499826" cy="320263"/>
                    </a:xfrm>
                  </p:grpSpPr>
                  <p:grpSp>
                    <p:nvGrpSpPr>
                      <p:cNvPr id="142" name="Group 176">
                        <a:extLst>
                          <a:ext uri="{FF2B5EF4-FFF2-40B4-BE49-F238E27FC236}">
                            <a16:creationId xmlns:a16="http://schemas.microsoft.com/office/drawing/2014/main" id="{346BB21F-FBAE-424A-AFB8-49720BEB0491}"/>
                          </a:ext>
                        </a:extLst>
                      </p:cNvPr>
                      <p:cNvGrpSpPr/>
                      <p:nvPr/>
                    </p:nvGrpSpPr>
                    <p:grpSpPr>
                      <a:xfrm>
                        <a:off x="4503627" y="2301538"/>
                        <a:ext cx="300259" cy="237183"/>
                        <a:chOff x="2962956" y="2115885"/>
                        <a:chExt cx="300259" cy="237183"/>
                      </a:xfrm>
                    </p:grpSpPr>
                    <p:pic>
                      <p:nvPicPr>
                        <p:cNvPr id="146" name="Picture 24 121">
                          <a:extLst>
                            <a:ext uri="{FF2B5EF4-FFF2-40B4-BE49-F238E27FC236}">
                              <a16:creationId xmlns:a16="http://schemas.microsoft.com/office/drawing/2014/main" id="{86579475-AF25-46FF-8C21-3765CDC0EB8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7" name="Picture 24 122">
                          <a:extLst>
                            <a:ext uri="{FF2B5EF4-FFF2-40B4-BE49-F238E27FC236}">
                              <a16:creationId xmlns:a16="http://schemas.microsoft.com/office/drawing/2014/main" id="{BB20DF04-FC0D-433E-9BF8-D3501505A06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3" name="Group 179">
                        <a:extLst>
                          <a:ext uri="{FF2B5EF4-FFF2-40B4-BE49-F238E27FC236}">
                            <a16:creationId xmlns:a16="http://schemas.microsoft.com/office/drawing/2014/main" id="{4057604C-D2ED-423A-91DB-219913D510B1}"/>
                          </a:ext>
                        </a:extLst>
                      </p:cNvPr>
                      <p:cNvGrpSpPr/>
                      <p:nvPr/>
                    </p:nvGrpSpPr>
                    <p:grpSpPr>
                      <a:xfrm>
                        <a:off x="4719823" y="2218458"/>
                        <a:ext cx="283630" cy="253824"/>
                        <a:chOff x="6986427" y="2972145"/>
                        <a:chExt cx="283630" cy="253824"/>
                      </a:xfrm>
                    </p:grpSpPr>
                    <p:pic>
                      <p:nvPicPr>
                        <p:cNvPr id="144" name="Picture 24 123">
                          <a:extLst>
                            <a:ext uri="{FF2B5EF4-FFF2-40B4-BE49-F238E27FC236}">
                              <a16:creationId xmlns:a16="http://schemas.microsoft.com/office/drawing/2014/main" id="{E626F14F-EA06-406D-BECF-3A8A638D76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5" name="Picture 24 124">
                          <a:extLst>
                            <a:ext uri="{FF2B5EF4-FFF2-40B4-BE49-F238E27FC236}">
                              <a16:creationId xmlns:a16="http://schemas.microsoft.com/office/drawing/2014/main" id="{753C27FC-649A-4CB8-B674-3305B28A80E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5" name="Group 134">
                      <a:extLst>
                        <a:ext uri="{FF2B5EF4-FFF2-40B4-BE49-F238E27FC236}">
                          <a16:creationId xmlns:a16="http://schemas.microsoft.com/office/drawing/2014/main" id="{3F9B7CD7-5702-44BA-A627-9B96FAB95D7D}"/>
                        </a:ext>
                      </a:extLst>
                    </p:cNvPr>
                    <p:cNvGrpSpPr/>
                    <p:nvPr/>
                  </p:nvGrpSpPr>
                  <p:grpSpPr>
                    <a:xfrm rot="17239213">
                      <a:off x="6033171" y="3265811"/>
                      <a:ext cx="499826" cy="320263"/>
                      <a:chOff x="4503627" y="2218458"/>
                      <a:chExt cx="499826" cy="320263"/>
                    </a:xfrm>
                  </p:grpSpPr>
                  <p:grpSp>
                    <p:nvGrpSpPr>
                      <p:cNvPr id="136" name="Group 176">
                        <a:extLst>
                          <a:ext uri="{FF2B5EF4-FFF2-40B4-BE49-F238E27FC236}">
                            <a16:creationId xmlns:a16="http://schemas.microsoft.com/office/drawing/2014/main" id="{3D1A09C8-E306-43AE-AE10-ACA54F48412A}"/>
                          </a:ext>
                        </a:extLst>
                      </p:cNvPr>
                      <p:cNvGrpSpPr/>
                      <p:nvPr/>
                    </p:nvGrpSpPr>
                    <p:grpSpPr>
                      <a:xfrm>
                        <a:off x="4503627" y="2301538"/>
                        <a:ext cx="300259" cy="237183"/>
                        <a:chOff x="2962956" y="2115885"/>
                        <a:chExt cx="300259" cy="237183"/>
                      </a:xfrm>
                    </p:grpSpPr>
                    <p:pic>
                      <p:nvPicPr>
                        <p:cNvPr id="140" name="Picture 24 125">
                          <a:extLst>
                            <a:ext uri="{FF2B5EF4-FFF2-40B4-BE49-F238E27FC236}">
                              <a16:creationId xmlns:a16="http://schemas.microsoft.com/office/drawing/2014/main" id="{9DF0A17A-B6CC-4C41-B9FB-509CBF3FFA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 name="Picture 24 126">
                          <a:extLst>
                            <a:ext uri="{FF2B5EF4-FFF2-40B4-BE49-F238E27FC236}">
                              <a16:creationId xmlns:a16="http://schemas.microsoft.com/office/drawing/2014/main" id="{84EE82BC-0852-4A76-8583-8BF0032ECE0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 name="Group 179">
                        <a:extLst>
                          <a:ext uri="{FF2B5EF4-FFF2-40B4-BE49-F238E27FC236}">
                            <a16:creationId xmlns:a16="http://schemas.microsoft.com/office/drawing/2014/main" id="{6C327188-A430-4D06-B282-0E655B060768}"/>
                          </a:ext>
                        </a:extLst>
                      </p:cNvPr>
                      <p:cNvGrpSpPr/>
                      <p:nvPr/>
                    </p:nvGrpSpPr>
                    <p:grpSpPr>
                      <a:xfrm>
                        <a:off x="4719823" y="2218458"/>
                        <a:ext cx="283630" cy="253824"/>
                        <a:chOff x="6986427" y="2972145"/>
                        <a:chExt cx="283630" cy="253824"/>
                      </a:xfrm>
                    </p:grpSpPr>
                    <p:pic>
                      <p:nvPicPr>
                        <p:cNvPr id="138" name="Picture 24 127">
                          <a:extLst>
                            <a:ext uri="{FF2B5EF4-FFF2-40B4-BE49-F238E27FC236}">
                              <a16:creationId xmlns:a16="http://schemas.microsoft.com/office/drawing/2014/main" id="{A8C15995-290E-4145-B3A4-EBD276CEC7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9" name="Picture 24 128">
                          <a:extLst>
                            <a:ext uri="{FF2B5EF4-FFF2-40B4-BE49-F238E27FC236}">
                              <a16:creationId xmlns:a16="http://schemas.microsoft.com/office/drawing/2014/main" id="{7AA9AA07-5BEF-45AA-B90F-08597F99B25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 name="Group 247">
              <a:extLst>
                <a:ext uri="{FF2B5EF4-FFF2-40B4-BE49-F238E27FC236}">
                  <a16:creationId xmlns:a16="http://schemas.microsoft.com/office/drawing/2014/main" id="{62768E79-6C84-423B-B5F0-3690F5F84998}"/>
                </a:ext>
              </a:extLst>
            </p:cNvPr>
            <p:cNvGrpSpPr/>
            <p:nvPr/>
          </p:nvGrpSpPr>
          <p:grpSpPr>
            <a:xfrm rot="11705517">
              <a:off x="7917151" y="3428738"/>
              <a:ext cx="2516626" cy="1922962"/>
              <a:chOff x="4930347" y="2731026"/>
              <a:chExt cx="2516626" cy="1922962"/>
            </a:xfrm>
          </p:grpSpPr>
          <p:grpSp>
            <p:nvGrpSpPr>
              <p:cNvPr id="249" name="Group 248">
                <a:extLst>
                  <a:ext uri="{FF2B5EF4-FFF2-40B4-BE49-F238E27FC236}">
                    <a16:creationId xmlns:a16="http://schemas.microsoft.com/office/drawing/2014/main" id="{8D2823D7-3B70-4544-A14B-5BBC719E3463}"/>
                  </a:ext>
                </a:extLst>
              </p:cNvPr>
              <p:cNvGrpSpPr/>
              <p:nvPr/>
            </p:nvGrpSpPr>
            <p:grpSpPr>
              <a:xfrm>
                <a:off x="4930347" y="3360022"/>
                <a:ext cx="657768" cy="378452"/>
                <a:chOff x="4777947" y="3207622"/>
                <a:chExt cx="657768" cy="378452"/>
              </a:xfrm>
            </p:grpSpPr>
            <p:grpSp>
              <p:nvGrpSpPr>
                <p:cNvPr id="480" name="Group 479">
                  <a:extLst>
                    <a:ext uri="{FF2B5EF4-FFF2-40B4-BE49-F238E27FC236}">
                      <a16:creationId xmlns:a16="http://schemas.microsoft.com/office/drawing/2014/main" id="{8473EAAE-87CA-49F4-BDC7-A3C6F563A642}"/>
                    </a:ext>
                  </a:extLst>
                </p:cNvPr>
                <p:cNvGrpSpPr/>
                <p:nvPr/>
              </p:nvGrpSpPr>
              <p:grpSpPr>
                <a:xfrm>
                  <a:off x="4777947" y="3207622"/>
                  <a:ext cx="499826" cy="320263"/>
                  <a:chOff x="4503627" y="2218458"/>
                  <a:chExt cx="499826" cy="320263"/>
                </a:xfrm>
              </p:grpSpPr>
              <p:grpSp>
                <p:nvGrpSpPr>
                  <p:cNvPr id="488" name="Group 176">
                    <a:extLst>
                      <a:ext uri="{FF2B5EF4-FFF2-40B4-BE49-F238E27FC236}">
                        <a16:creationId xmlns:a16="http://schemas.microsoft.com/office/drawing/2014/main" id="{981B4727-A8F1-439A-B152-9F90C4528E18}"/>
                      </a:ext>
                    </a:extLst>
                  </p:cNvPr>
                  <p:cNvGrpSpPr/>
                  <p:nvPr/>
                </p:nvGrpSpPr>
                <p:grpSpPr>
                  <a:xfrm>
                    <a:off x="4503627" y="2301538"/>
                    <a:ext cx="300259" cy="237183"/>
                    <a:chOff x="2962956" y="2115885"/>
                    <a:chExt cx="300259" cy="237183"/>
                  </a:xfrm>
                </p:grpSpPr>
                <p:pic>
                  <p:nvPicPr>
                    <p:cNvPr id="492" name="Picture 24 129">
                      <a:extLst>
                        <a:ext uri="{FF2B5EF4-FFF2-40B4-BE49-F238E27FC236}">
                          <a16:creationId xmlns:a16="http://schemas.microsoft.com/office/drawing/2014/main" id="{0D6DF1B5-9AFF-4644-8D44-455630E975C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3" name="Picture 24 130">
                      <a:extLst>
                        <a:ext uri="{FF2B5EF4-FFF2-40B4-BE49-F238E27FC236}">
                          <a16:creationId xmlns:a16="http://schemas.microsoft.com/office/drawing/2014/main" id="{0E899843-2227-43DD-84C4-D5BC8BC0EA0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9" name="Group 179">
                    <a:extLst>
                      <a:ext uri="{FF2B5EF4-FFF2-40B4-BE49-F238E27FC236}">
                        <a16:creationId xmlns:a16="http://schemas.microsoft.com/office/drawing/2014/main" id="{97DB1FB0-B49B-4E31-9B32-8AF7DF610C21}"/>
                      </a:ext>
                    </a:extLst>
                  </p:cNvPr>
                  <p:cNvGrpSpPr/>
                  <p:nvPr/>
                </p:nvGrpSpPr>
                <p:grpSpPr>
                  <a:xfrm>
                    <a:off x="4719823" y="2218458"/>
                    <a:ext cx="283630" cy="253824"/>
                    <a:chOff x="6986427" y="2972145"/>
                    <a:chExt cx="283630" cy="253824"/>
                  </a:xfrm>
                </p:grpSpPr>
                <p:pic>
                  <p:nvPicPr>
                    <p:cNvPr id="490" name="Picture 24 131">
                      <a:extLst>
                        <a:ext uri="{FF2B5EF4-FFF2-40B4-BE49-F238E27FC236}">
                          <a16:creationId xmlns:a16="http://schemas.microsoft.com/office/drawing/2014/main" id="{8DDFA898-3925-4F7B-ACE0-CE3D5F31D8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1" name="Picture 24 132">
                      <a:extLst>
                        <a:ext uri="{FF2B5EF4-FFF2-40B4-BE49-F238E27FC236}">
                          <a16:creationId xmlns:a16="http://schemas.microsoft.com/office/drawing/2014/main" id="{301DFED8-3327-4A07-8365-D188531DCA7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1" name="Group 480">
                  <a:extLst>
                    <a:ext uri="{FF2B5EF4-FFF2-40B4-BE49-F238E27FC236}">
                      <a16:creationId xmlns:a16="http://schemas.microsoft.com/office/drawing/2014/main" id="{35B6079E-82A1-4E97-BA60-FD3C5E170580}"/>
                    </a:ext>
                  </a:extLst>
                </p:cNvPr>
                <p:cNvGrpSpPr/>
                <p:nvPr/>
              </p:nvGrpSpPr>
              <p:grpSpPr>
                <a:xfrm>
                  <a:off x="4935889" y="3265811"/>
                  <a:ext cx="499826" cy="320263"/>
                  <a:chOff x="4503627" y="2218458"/>
                  <a:chExt cx="499826" cy="320263"/>
                </a:xfrm>
              </p:grpSpPr>
              <p:grpSp>
                <p:nvGrpSpPr>
                  <p:cNvPr id="482" name="Group 176">
                    <a:extLst>
                      <a:ext uri="{FF2B5EF4-FFF2-40B4-BE49-F238E27FC236}">
                        <a16:creationId xmlns:a16="http://schemas.microsoft.com/office/drawing/2014/main" id="{34DA61F5-7822-4673-AD5D-B51CC065DEA0}"/>
                      </a:ext>
                    </a:extLst>
                  </p:cNvPr>
                  <p:cNvGrpSpPr/>
                  <p:nvPr/>
                </p:nvGrpSpPr>
                <p:grpSpPr>
                  <a:xfrm>
                    <a:off x="4503627" y="2301538"/>
                    <a:ext cx="300259" cy="237183"/>
                    <a:chOff x="2962956" y="2115885"/>
                    <a:chExt cx="300259" cy="237183"/>
                  </a:xfrm>
                </p:grpSpPr>
                <p:pic>
                  <p:nvPicPr>
                    <p:cNvPr id="486" name="Picture 24 133">
                      <a:extLst>
                        <a:ext uri="{FF2B5EF4-FFF2-40B4-BE49-F238E27FC236}">
                          <a16:creationId xmlns:a16="http://schemas.microsoft.com/office/drawing/2014/main" id="{4AD84B14-C579-4509-B3E0-3604296592E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 name="Picture 24 134">
                      <a:extLst>
                        <a:ext uri="{FF2B5EF4-FFF2-40B4-BE49-F238E27FC236}">
                          <a16:creationId xmlns:a16="http://schemas.microsoft.com/office/drawing/2014/main" id="{3DAE4514-16AC-4BB5-B562-D1704B6CC56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 name="Group 179">
                    <a:extLst>
                      <a:ext uri="{FF2B5EF4-FFF2-40B4-BE49-F238E27FC236}">
                        <a16:creationId xmlns:a16="http://schemas.microsoft.com/office/drawing/2014/main" id="{18C34448-7EA0-431C-8990-AA16CCCEC66E}"/>
                      </a:ext>
                    </a:extLst>
                  </p:cNvPr>
                  <p:cNvGrpSpPr/>
                  <p:nvPr/>
                </p:nvGrpSpPr>
                <p:grpSpPr>
                  <a:xfrm>
                    <a:off x="4719823" y="2218458"/>
                    <a:ext cx="283630" cy="253824"/>
                    <a:chOff x="6986427" y="2972145"/>
                    <a:chExt cx="283630" cy="253824"/>
                  </a:xfrm>
                </p:grpSpPr>
                <p:pic>
                  <p:nvPicPr>
                    <p:cNvPr id="484" name="Picture 24 135">
                      <a:extLst>
                        <a:ext uri="{FF2B5EF4-FFF2-40B4-BE49-F238E27FC236}">
                          <a16:creationId xmlns:a16="http://schemas.microsoft.com/office/drawing/2014/main" id="{8FBE0348-9993-471F-9A09-DA0E752C0F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 name="Picture 24 136">
                      <a:extLst>
                        <a:ext uri="{FF2B5EF4-FFF2-40B4-BE49-F238E27FC236}">
                          <a16:creationId xmlns:a16="http://schemas.microsoft.com/office/drawing/2014/main" id="{0AAC2B60-79C1-4D15-8984-CA6ECE3F07F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0" name="Group 249">
                <a:extLst>
                  <a:ext uri="{FF2B5EF4-FFF2-40B4-BE49-F238E27FC236}">
                    <a16:creationId xmlns:a16="http://schemas.microsoft.com/office/drawing/2014/main" id="{AC4838B0-5745-4B04-BD6A-7CEC3B8FF875}"/>
                  </a:ext>
                </a:extLst>
              </p:cNvPr>
              <p:cNvGrpSpPr/>
              <p:nvPr/>
            </p:nvGrpSpPr>
            <p:grpSpPr>
              <a:xfrm>
                <a:off x="4938661" y="3636001"/>
                <a:ext cx="601238" cy="499826"/>
                <a:chOff x="5841977" y="3176030"/>
                <a:chExt cx="601238" cy="499826"/>
              </a:xfrm>
            </p:grpSpPr>
            <p:grpSp>
              <p:nvGrpSpPr>
                <p:cNvPr id="466" name="Group 465">
                  <a:extLst>
                    <a:ext uri="{FF2B5EF4-FFF2-40B4-BE49-F238E27FC236}">
                      <a16:creationId xmlns:a16="http://schemas.microsoft.com/office/drawing/2014/main" id="{EB3AD374-9A13-4A03-992E-2DEFC99CC6EC}"/>
                    </a:ext>
                  </a:extLst>
                </p:cNvPr>
                <p:cNvGrpSpPr/>
                <p:nvPr/>
              </p:nvGrpSpPr>
              <p:grpSpPr>
                <a:xfrm rot="19742345">
                  <a:off x="5841977" y="3207622"/>
                  <a:ext cx="499826" cy="320263"/>
                  <a:chOff x="4503627" y="2218458"/>
                  <a:chExt cx="499826" cy="320263"/>
                </a:xfrm>
              </p:grpSpPr>
              <p:grpSp>
                <p:nvGrpSpPr>
                  <p:cNvPr id="474" name="Group 176">
                    <a:extLst>
                      <a:ext uri="{FF2B5EF4-FFF2-40B4-BE49-F238E27FC236}">
                        <a16:creationId xmlns:a16="http://schemas.microsoft.com/office/drawing/2014/main" id="{E26C6AFA-845E-4585-9BB7-FF5497665F6E}"/>
                      </a:ext>
                    </a:extLst>
                  </p:cNvPr>
                  <p:cNvGrpSpPr/>
                  <p:nvPr/>
                </p:nvGrpSpPr>
                <p:grpSpPr>
                  <a:xfrm>
                    <a:off x="4503627" y="2301538"/>
                    <a:ext cx="300259" cy="237183"/>
                    <a:chOff x="2962956" y="2115885"/>
                    <a:chExt cx="300259" cy="237183"/>
                  </a:xfrm>
                </p:grpSpPr>
                <p:pic>
                  <p:nvPicPr>
                    <p:cNvPr id="478" name="Picture 24 137">
                      <a:extLst>
                        <a:ext uri="{FF2B5EF4-FFF2-40B4-BE49-F238E27FC236}">
                          <a16:creationId xmlns:a16="http://schemas.microsoft.com/office/drawing/2014/main" id="{C94A5B70-70BC-4CA1-9A9F-9A54C0D4DDF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9" name="Picture 24 138">
                      <a:extLst>
                        <a:ext uri="{FF2B5EF4-FFF2-40B4-BE49-F238E27FC236}">
                          <a16:creationId xmlns:a16="http://schemas.microsoft.com/office/drawing/2014/main" id="{07C5A6A0-529D-41B6-B5F2-4857FE735F5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5" name="Group 179">
                    <a:extLst>
                      <a:ext uri="{FF2B5EF4-FFF2-40B4-BE49-F238E27FC236}">
                        <a16:creationId xmlns:a16="http://schemas.microsoft.com/office/drawing/2014/main" id="{62D6CA10-0569-48B3-A02D-53B6AF47A091}"/>
                      </a:ext>
                    </a:extLst>
                  </p:cNvPr>
                  <p:cNvGrpSpPr/>
                  <p:nvPr/>
                </p:nvGrpSpPr>
                <p:grpSpPr>
                  <a:xfrm>
                    <a:off x="4719823" y="2218458"/>
                    <a:ext cx="283630" cy="253824"/>
                    <a:chOff x="6986427" y="2972145"/>
                    <a:chExt cx="283630" cy="253824"/>
                  </a:xfrm>
                </p:grpSpPr>
                <p:pic>
                  <p:nvPicPr>
                    <p:cNvPr id="476" name="Picture 24 139">
                      <a:extLst>
                        <a:ext uri="{FF2B5EF4-FFF2-40B4-BE49-F238E27FC236}">
                          <a16:creationId xmlns:a16="http://schemas.microsoft.com/office/drawing/2014/main" id="{70898BBE-797F-409A-9328-9CC832AA853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7" name="Picture 24 140">
                      <a:extLst>
                        <a:ext uri="{FF2B5EF4-FFF2-40B4-BE49-F238E27FC236}">
                          <a16:creationId xmlns:a16="http://schemas.microsoft.com/office/drawing/2014/main" id="{4B2B3D7E-7C13-4FFD-9595-80C9070B4E1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7" name="Group 466">
                  <a:extLst>
                    <a:ext uri="{FF2B5EF4-FFF2-40B4-BE49-F238E27FC236}">
                      <a16:creationId xmlns:a16="http://schemas.microsoft.com/office/drawing/2014/main" id="{618F00E3-991A-4E5E-8667-A559287D1332}"/>
                    </a:ext>
                  </a:extLst>
                </p:cNvPr>
                <p:cNvGrpSpPr/>
                <p:nvPr/>
              </p:nvGrpSpPr>
              <p:grpSpPr>
                <a:xfrm rot="17239213">
                  <a:off x="6033171" y="3265811"/>
                  <a:ext cx="499826" cy="320263"/>
                  <a:chOff x="4503627" y="2218458"/>
                  <a:chExt cx="499826" cy="320263"/>
                </a:xfrm>
              </p:grpSpPr>
              <p:grpSp>
                <p:nvGrpSpPr>
                  <p:cNvPr id="468" name="Group 176">
                    <a:extLst>
                      <a:ext uri="{FF2B5EF4-FFF2-40B4-BE49-F238E27FC236}">
                        <a16:creationId xmlns:a16="http://schemas.microsoft.com/office/drawing/2014/main" id="{321888C4-9254-485E-9B84-A7E6775127BD}"/>
                      </a:ext>
                    </a:extLst>
                  </p:cNvPr>
                  <p:cNvGrpSpPr/>
                  <p:nvPr/>
                </p:nvGrpSpPr>
                <p:grpSpPr>
                  <a:xfrm>
                    <a:off x="4503627" y="2301538"/>
                    <a:ext cx="300259" cy="237183"/>
                    <a:chOff x="2962956" y="2115885"/>
                    <a:chExt cx="300259" cy="237183"/>
                  </a:xfrm>
                </p:grpSpPr>
                <p:pic>
                  <p:nvPicPr>
                    <p:cNvPr id="472" name="Picture 24 141">
                      <a:extLst>
                        <a:ext uri="{FF2B5EF4-FFF2-40B4-BE49-F238E27FC236}">
                          <a16:creationId xmlns:a16="http://schemas.microsoft.com/office/drawing/2014/main" id="{5F7A6622-FD67-41C0-B2DA-72AD27D92D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 name="Picture 24 142">
                      <a:extLst>
                        <a:ext uri="{FF2B5EF4-FFF2-40B4-BE49-F238E27FC236}">
                          <a16:creationId xmlns:a16="http://schemas.microsoft.com/office/drawing/2014/main" id="{E2FA7206-CFB3-4F0E-B898-952B8A9B52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 name="Group 179">
                    <a:extLst>
                      <a:ext uri="{FF2B5EF4-FFF2-40B4-BE49-F238E27FC236}">
                        <a16:creationId xmlns:a16="http://schemas.microsoft.com/office/drawing/2014/main" id="{977DC008-1F4B-4FB2-BA86-FCAE6A07D0CC}"/>
                      </a:ext>
                    </a:extLst>
                  </p:cNvPr>
                  <p:cNvGrpSpPr/>
                  <p:nvPr/>
                </p:nvGrpSpPr>
                <p:grpSpPr>
                  <a:xfrm>
                    <a:off x="4719823" y="2218458"/>
                    <a:ext cx="283630" cy="253824"/>
                    <a:chOff x="6986427" y="2972145"/>
                    <a:chExt cx="283630" cy="253824"/>
                  </a:xfrm>
                </p:grpSpPr>
                <p:pic>
                  <p:nvPicPr>
                    <p:cNvPr id="470" name="Picture 24 143">
                      <a:extLst>
                        <a:ext uri="{FF2B5EF4-FFF2-40B4-BE49-F238E27FC236}">
                          <a16:creationId xmlns:a16="http://schemas.microsoft.com/office/drawing/2014/main" id="{24DC6442-D19E-414C-98EF-8340A1BF46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 name="Picture 24 144">
                      <a:extLst>
                        <a:ext uri="{FF2B5EF4-FFF2-40B4-BE49-F238E27FC236}">
                          <a16:creationId xmlns:a16="http://schemas.microsoft.com/office/drawing/2014/main" id="{028AC4D2-1D4E-4EF9-AD96-4E9C16EB527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1" name="Group 250">
                <a:extLst>
                  <a:ext uri="{FF2B5EF4-FFF2-40B4-BE49-F238E27FC236}">
                    <a16:creationId xmlns:a16="http://schemas.microsoft.com/office/drawing/2014/main" id="{5CA0E121-A082-4426-A3DB-7D7D546D1659}"/>
                  </a:ext>
                </a:extLst>
              </p:cNvPr>
              <p:cNvGrpSpPr/>
              <p:nvPr/>
            </p:nvGrpSpPr>
            <p:grpSpPr>
              <a:xfrm>
                <a:off x="5407774" y="3379418"/>
                <a:ext cx="1055948" cy="610380"/>
                <a:chOff x="6261214" y="3135578"/>
                <a:chExt cx="1055948" cy="610380"/>
              </a:xfrm>
            </p:grpSpPr>
            <p:grpSp>
              <p:nvGrpSpPr>
                <p:cNvPr id="436" name="Group 435">
                  <a:extLst>
                    <a:ext uri="{FF2B5EF4-FFF2-40B4-BE49-F238E27FC236}">
                      <a16:creationId xmlns:a16="http://schemas.microsoft.com/office/drawing/2014/main" id="{BFA966CA-BA79-4CF0-A4A0-DD095D0262CE}"/>
                    </a:ext>
                  </a:extLst>
                </p:cNvPr>
                <p:cNvGrpSpPr/>
                <p:nvPr/>
              </p:nvGrpSpPr>
              <p:grpSpPr>
                <a:xfrm>
                  <a:off x="6659394" y="3135578"/>
                  <a:ext cx="657768" cy="378452"/>
                  <a:chOff x="4777947" y="3207622"/>
                  <a:chExt cx="657768" cy="378452"/>
                </a:xfrm>
              </p:grpSpPr>
              <p:grpSp>
                <p:nvGrpSpPr>
                  <p:cNvPr id="452" name="Group 451">
                    <a:extLst>
                      <a:ext uri="{FF2B5EF4-FFF2-40B4-BE49-F238E27FC236}">
                        <a16:creationId xmlns:a16="http://schemas.microsoft.com/office/drawing/2014/main" id="{B562AC21-7CDA-414E-BB60-638720D634C6}"/>
                      </a:ext>
                    </a:extLst>
                  </p:cNvPr>
                  <p:cNvGrpSpPr/>
                  <p:nvPr/>
                </p:nvGrpSpPr>
                <p:grpSpPr>
                  <a:xfrm>
                    <a:off x="4777947" y="3207622"/>
                    <a:ext cx="499826" cy="320263"/>
                    <a:chOff x="4503627" y="2218458"/>
                    <a:chExt cx="499826" cy="320263"/>
                  </a:xfrm>
                </p:grpSpPr>
                <p:grpSp>
                  <p:nvGrpSpPr>
                    <p:cNvPr id="460" name="Group 176">
                      <a:extLst>
                        <a:ext uri="{FF2B5EF4-FFF2-40B4-BE49-F238E27FC236}">
                          <a16:creationId xmlns:a16="http://schemas.microsoft.com/office/drawing/2014/main" id="{3A4708AA-A127-4272-9067-7051156DF791}"/>
                        </a:ext>
                      </a:extLst>
                    </p:cNvPr>
                    <p:cNvGrpSpPr/>
                    <p:nvPr/>
                  </p:nvGrpSpPr>
                  <p:grpSpPr>
                    <a:xfrm>
                      <a:off x="4503627" y="2301538"/>
                      <a:ext cx="300259" cy="237183"/>
                      <a:chOff x="2962956" y="2115885"/>
                      <a:chExt cx="300259" cy="237183"/>
                    </a:xfrm>
                  </p:grpSpPr>
                  <p:pic>
                    <p:nvPicPr>
                      <p:cNvPr id="464" name="Picture 24 145">
                        <a:extLst>
                          <a:ext uri="{FF2B5EF4-FFF2-40B4-BE49-F238E27FC236}">
                            <a16:creationId xmlns:a16="http://schemas.microsoft.com/office/drawing/2014/main" id="{3DEFB62F-2A65-4FE5-A681-E76FBC1BA52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5" name="Picture 24 146">
                        <a:extLst>
                          <a:ext uri="{FF2B5EF4-FFF2-40B4-BE49-F238E27FC236}">
                            <a16:creationId xmlns:a16="http://schemas.microsoft.com/office/drawing/2014/main" id="{1476FD5C-E17B-48C4-A4F2-9B1D3DB34B0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1" name="Group 179">
                      <a:extLst>
                        <a:ext uri="{FF2B5EF4-FFF2-40B4-BE49-F238E27FC236}">
                          <a16:creationId xmlns:a16="http://schemas.microsoft.com/office/drawing/2014/main" id="{2603A474-A273-4E75-9A4D-77198182E301}"/>
                        </a:ext>
                      </a:extLst>
                    </p:cNvPr>
                    <p:cNvGrpSpPr/>
                    <p:nvPr/>
                  </p:nvGrpSpPr>
                  <p:grpSpPr>
                    <a:xfrm>
                      <a:off x="4719823" y="2218458"/>
                      <a:ext cx="283630" cy="253824"/>
                      <a:chOff x="6986427" y="2972145"/>
                      <a:chExt cx="283630" cy="253824"/>
                    </a:xfrm>
                  </p:grpSpPr>
                  <p:pic>
                    <p:nvPicPr>
                      <p:cNvPr id="462" name="Picture 24 147">
                        <a:extLst>
                          <a:ext uri="{FF2B5EF4-FFF2-40B4-BE49-F238E27FC236}">
                            <a16:creationId xmlns:a16="http://schemas.microsoft.com/office/drawing/2014/main" id="{3048E0AC-8B4B-4C64-8245-C2782229C50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3" name="Picture 24 148">
                        <a:extLst>
                          <a:ext uri="{FF2B5EF4-FFF2-40B4-BE49-F238E27FC236}">
                            <a16:creationId xmlns:a16="http://schemas.microsoft.com/office/drawing/2014/main" id="{715B195B-5068-417E-94EF-C014D79BA0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3" name="Group 452">
                    <a:extLst>
                      <a:ext uri="{FF2B5EF4-FFF2-40B4-BE49-F238E27FC236}">
                        <a16:creationId xmlns:a16="http://schemas.microsoft.com/office/drawing/2014/main" id="{8C940407-6BDF-4A3F-8735-D1777B68D834}"/>
                      </a:ext>
                    </a:extLst>
                  </p:cNvPr>
                  <p:cNvGrpSpPr/>
                  <p:nvPr/>
                </p:nvGrpSpPr>
                <p:grpSpPr>
                  <a:xfrm>
                    <a:off x="4935889" y="3265811"/>
                    <a:ext cx="499826" cy="320263"/>
                    <a:chOff x="4503627" y="2218458"/>
                    <a:chExt cx="499826" cy="320263"/>
                  </a:xfrm>
                </p:grpSpPr>
                <p:grpSp>
                  <p:nvGrpSpPr>
                    <p:cNvPr id="454" name="Group 176">
                      <a:extLst>
                        <a:ext uri="{FF2B5EF4-FFF2-40B4-BE49-F238E27FC236}">
                          <a16:creationId xmlns:a16="http://schemas.microsoft.com/office/drawing/2014/main" id="{BB643831-6F10-4633-8C0C-C3D8E53D509D}"/>
                        </a:ext>
                      </a:extLst>
                    </p:cNvPr>
                    <p:cNvGrpSpPr/>
                    <p:nvPr/>
                  </p:nvGrpSpPr>
                  <p:grpSpPr>
                    <a:xfrm>
                      <a:off x="4503627" y="2301538"/>
                      <a:ext cx="300259" cy="237183"/>
                      <a:chOff x="2962956" y="2115885"/>
                      <a:chExt cx="300259" cy="237183"/>
                    </a:xfrm>
                  </p:grpSpPr>
                  <p:pic>
                    <p:nvPicPr>
                      <p:cNvPr id="458" name="Picture 24 149">
                        <a:extLst>
                          <a:ext uri="{FF2B5EF4-FFF2-40B4-BE49-F238E27FC236}">
                            <a16:creationId xmlns:a16="http://schemas.microsoft.com/office/drawing/2014/main" id="{A5C82DBF-C970-4D66-A77E-4143830A1F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 name="Picture 24 150">
                        <a:extLst>
                          <a:ext uri="{FF2B5EF4-FFF2-40B4-BE49-F238E27FC236}">
                            <a16:creationId xmlns:a16="http://schemas.microsoft.com/office/drawing/2014/main" id="{444310C7-7DBD-461B-8758-7C1900644A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 name="Group 179">
                      <a:extLst>
                        <a:ext uri="{FF2B5EF4-FFF2-40B4-BE49-F238E27FC236}">
                          <a16:creationId xmlns:a16="http://schemas.microsoft.com/office/drawing/2014/main" id="{C45C0666-D26C-48F1-ACF9-E92F6811A7D9}"/>
                        </a:ext>
                      </a:extLst>
                    </p:cNvPr>
                    <p:cNvGrpSpPr/>
                    <p:nvPr/>
                  </p:nvGrpSpPr>
                  <p:grpSpPr>
                    <a:xfrm>
                      <a:off x="4719823" y="2218458"/>
                      <a:ext cx="283630" cy="253824"/>
                      <a:chOff x="6986427" y="2972145"/>
                      <a:chExt cx="283630" cy="253824"/>
                    </a:xfrm>
                  </p:grpSpPr>
                  <p:pic>
                    <p:nvPicPr>
                      <p:cNvPr id="456" name="Picture 24 151">
                        <a:extLst>
                          <a:ext uri="{FF2B5EF4-FFF2-40B4-BE49-F238E27FC236}">
                            <a16:creationId xmlns:a16="http://schemas.microsoft.com/office/drawing/2014/main" id="{BC7AB819-867C-43F9-9648-9E98DDF77C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 name="Picture 24 152">
                        <a:extLst>
                          <a:ext uri="{FF2B5EF4-FFF2-40B4-BE49-F238E27FC236}">
                            <a16:creationId xmlns:a16="http://schemas.microsoft.com/office/drawing/2014/main" id="{5A4C58A5-C712-48F6-B490-5566A0E5786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7" name="Group 436">
                  <a:extLst>
                    <a:ext uri="{FF2B5EF4-FFF2-40B4-BE49-F238E27FC236}">
                      <a16:creationId xmlns:a16="http://schemas.microsoft.com/office/drawing/2014/main" id="{438FAE52-4001-4DED-9002-8803DE76FAA9}"/>
                    </a:ext>
                  </a:extLst>
                </p:cNvPr>
                <p:cNvGrpSpPr/>
                <p:nvPr/>
              </p:nvGrpSpPr>
              <p:grpSpPr>
                <a:xfrm rot="18877668">
                  <a:off x="6210508" y="3195426"/>
                  <a:ext cx="601238" cy="499826"/>
                  <a:chOff x="5841977" y="3176030"/>
                  <a:chExt cx="601238" cy="499826"/>
                </a:xfrm>
              </p:grpSpPr>
              <p:grpSp>
                <p:nvGrpSpPr>
                  <p:cNvPr id="438" name="Group 437">
                    <a:extLst>
                      <a:ext uri="{FF2B5EF4-FFF2-40B4-BE49-F238E27FC236}">
                        <a16:creationId xmlns:a16="http://schemas.microsoft.com/office/drawing/2014/main" id="{EB7F1F91-6AF7-4A9F-A8EB-251B3E75213C}"/>
                      </a:ext>
                    </a:extLst>
                  </p:cNvPr>
                  <p:cNvGrpSpPr/>
                  <p:nvPr/>
                </p:nvGrpSpPr>
                <p:grpSpPr>
                  <a:xfrm rot="19742345">
                    <a:off x="5841977" y="3207622"/>
                    <a:ext cx="499826" cy="320263"/>
                    <a:chOff x="4503627" y="2218458"/>
                    <a:chExt cx="499826" cy="320263"/>
                  </a:xfrm>
                </p:grpSpPr>
                <p:grpSp>
                  <p:nvGrpSpPr>
                    <p:cNvPr id="446" name="Group 176">
                      <a:extLst>
                        <a:ext uri="{FF2B5EF4-FFF2-40B4-BE49-F238E27FC236}">
                          <a16:creationId xmlns:a16="http://schemas.microsoft.com/office/drawing/2014/main" id="{3CC3CADA-10AD-4101-A2B4-4CA346C62E82}"/>
                        </a:ext>
                      </a:extLst>
                    </p:cNvPr>
                    <p:cNvGrpSpPr/>
                    <p:nvPr/>
                  </p:nvGrpSpPr>
                  <p:grpSpPr>
                    <a:xfrm>
                      <a:off x="4503627" y="2301538"/>
                      <a:ext cx="300259" cy="237183"/>
                      <a:chOff x="2962956" y="2115885"/>
                      <a:chExt cx="300259" cy="237183"/>
                    </a:xfrm>
                  </p:grpSpPr>
                  <p:pic>
                    <p:nvPicPr>
                      <p:cNvPr id="450" name="Picture 24 153">
                        <a:extLst>
                          <a:ext uri="{FF2B5EF4-FFF2-40B4-BE49-F238E27FC236}">
                            <a16:creationId xmlns:a16="http://schemas.microsoft.com/office/drawing/2014/main" id="{4F44B27B-52EF-4E16-B8F5-D1925ABD17B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154">
                        <a:extLst>
                          <a:ext uri="{FF2B5EF4-FFF2-40B4-BE49-F238E27FC236}">
                            <a16:creationId xmlns:a16="http://schemas.microsoft.com/office/drawing/2014/main" id="{17ACFDF9-3B72-4F08-B6A5-E4121A91EB7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a:extLst>
                        <a:ext uri="{FF2B5EF4-FFF2-40B4-BE49-F238E27FC236}">
                          <a16:creationId xmlns:a16="http://schemas.microsoft.com/office/drawing/2014/main" id="{A9C39615-BE4E-4434-B65F-EB378149B5C4}"/>
                        </a:ext>
                      </a:extLst>
                    </p:cNvPr>
                    <p:cNvGrpSpPr/>
                    <p:nvPr/>
                  </p:nvGrpSpPr>
                  <p:grpSpPr>
                    <a:xfrm>
                      <a:off x="4719823" y="2218458"/>
                      <a:ext cx="283630" cy="253824"/>
                      <a:chOff x="6986427" y="2972145"/>
                      <a:chExt cx="283630" cy="253824"/>
                    </a:xfrm>
                  </p:grpSpPr>
                  <p:pic>
                    <p:nvPicPr>
                      <p:cNvPr id="448" name="Picture 24 155">
                        <a:extLst>
                          <a:ext uri="{FF2B5EF4-FFF2-40B4-BE49-F238E27FC236}">
                            <a16:creationId xmlns:a16="http://schemas.microsoft.com/office/drawing/2014/main" id="{A51A1595-6CDC-46AE-BA68-C008C7F427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156">
                        <a:extLst>
                          <a:ext uri="{FF2B5EF4-FFF2-40B4-BE49-F238E27FC236}">
                            <a16:creationId xmlns:a16="http://schemas.microsoft.com/office/drawing/2014/main" id="{2E3FC5ED-073E-4099-92F5-37AC8E3374A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a:extLst>
                      <a:ext uri="{FF2B5EF4-FFF2-40B4-BE49-F238E27FC236}">
                        <a16:creationId xmlns:a16="http://schemas.microsoft.com/office/drawing/2014/main" id="{2104E731-AB7D-421A-BEA1-D7D82893E0CA}"/>
                      </a:ext>
                    </a:extLst>
                  </p:cNvPr>
                  <p:cNvGrpSpPr/>
                  <p:nvPr/>
                </p:nvGrpSpPr>
                <p:grpSpPr>
                  <a:xfrm rot="17239213">
                    <a:off x="6033171" y="3265811"/>
                    <a:ext cx="499826" cy="320263"/>
                    <a:chOff x="4503627" y="2218458"/>
                    <a:chExt cx="499826" cy="320263"/>
                  </a:xfrm>
                </p:grpSpPr>
                <p:grpSp>
                  <p:nvGrpSpPr>
                    <p:cNvPr id="440" name="Group 176">
                      <a:extLst>
                        <a:ext uri="{FF2B5EF4-FFF2-40B4-BE49-F238E27FC236}">
                          <a16:creationId xmlns:a16="http://schemas.microsoft.com/office/drawing/2014/main" id="{3970A278-B6E4-4615-82D6-1EC3DD7CBD31}"/>
                        </a:ext>
                      </a:extLst>
                    </p:cNvPr>
                    <p:cNvGrpSpPr/>
                    <p:nvPr/>
                  </p:nvGrpSpPr>
                  <p:grpSpPr>
                    <a:xfrm>
                      <a:off x="4503627" y="2301538"/>
                      <a:ext cx="300259" cy="237183"/>
                      <a:chOff x="2962956" y="2115885"/>
                      <a:chExt cx="300259" cy="237183"/>
                    </a:xfrm>
                  </p:grpSpPr>
                  <p:pic>
                    <p:nvPicPr>
                      <p:cNvPr id="444" name="Picture 24 157">
                        <a:extLst>
                          <a:ext uri="{FF2B5EF4-FFF2-40B4-BE49-F238E27FC236}">
                            <a16:creationId xmlns:a16="http://schemas.microsoft.com/office/drawing/2014/main" id="{5A05A902-1B06-427E-8F5F-9A4E9D5D24B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158">
                        <a:extLst>
                          <a:ext uri="{FF2B5EF4-FFF2-40B4-BE49-F238E27FC236}">
                            <a16:creationId xmlns:a16="http://schemas.microsoft.com/office/drawing/2014/main" id="{17AC5757-882C-400C-A4DC-6E9094C0CD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a:extLst>
                        <a:ext uri="{FF2B5EF4-FFF2-40B4-BE49-F238E27FC236}">
                          <a16:creationId xmlns:a16="http://schemas.microsoft.com/office/drawing/2014/main" id="{3CD11C90-C374-4F1F-8B55-E5D33DA3EE45}"/>
                        </a:ext>
                      </a:extLst>
                    </p:cNvPr>
                    <p:cNvGrpSpPr/>
                    <p:nvPr/>
                  </p:nvGrpSpPr>
                  <p:grpSpPr>
                    <a:xfrm>
                      <a:off x="4719823" y="2218458"/>
                      <a:ext cx="283630" cy="253824"/>
                      <a:chOff x="6986427" y="2972145"/>
                      <a:chExt cx="283630" cy="253824"/>
                    </a:xfrm>
                  </p:grpSpPr>
                  <p:pic>
                    <p:nvPicPr>
                      <p:cNvPr id="442" name="Picture 24 159">
                        <a:extLst>
                          <a:ext uri="{FF2B5EF4-FFF2-40B4-BE49-F238E27FC236}">
                            <a16:creationId xmlns:a16="http://schemas.microsoft.com/office/drawing/2014/main" id="{91F282DF-B913-4DDC-B29E-0D36AA45ABE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160">
                        <a:extLst>
                          <a:ext uri="{FF2B5EF4-FFF2-40B4-BE49-F238E27FC236}">
                            <a16:creationId xmlns:a16="http://schemas.microsoft.com/office/drawing/2014/main" id="{004F4190-0248-4CA4-843E-89DE900A274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2" name="Group 251">
                <a:extLst>
                  <a:ext uri="{FF2B5EF4-FFF2-40B4-BE49-F238E27FC236}">
                    <a16:creationId xmlns:a16="http://schemas.microsoft.com/office/drawing/2014/main" id="{5409ECF1-27B0-4C16-87A2-E1B103DAFD41}"/>
                  </a:ext>
                </a:extLst>
              </p:cNvPr>
              <p:cNvGrpSpPr/>
              <p:nvPr/>
            </p:nvGrpSpPr>
            <p:grpSpPr>
              <a:xfrm>
                <a:off x="5382005" y="3684276"/>
                <a:ext cx="1078920" cy="969712"/>
                <a:chOff x="6792398" y="2509410"/>
                <a:chExt cx="1078920" cy="969712"/>
              </a:xfrm>
            </p:grpSpPr>
            <p:grpSp>
              <p:nvGrpSpPr>
                <p:cNvPr id="376" name="Group 375">
                  <a:extLst>
                    <a:ext uri="{FF2B5EF4-FFF2-40B4-BE49-F238E27FC236}">
                      <a16:creationId xmlns:a16="http://schemas.microsoft.com/office/drawing/2014/main" id="{69C1D8F6-57EA-4B57-8FA7-43816BC0C440}"/>
                    </a:ext>
                  </a:extLst>
                </p:cNvPr>
                <p:cNvGrpSpPr/>
                <p:nvPr/>
              </p:nvGrpSpPr>
              <p:grpSpPr>
                <a:xfrm>
                  <a:off x="6792398" y="2703317"/>
                  <a:ext cx="657768" cy="378452"/>
                  <a:chOff x="4777947" y="3207622"/>
                  <a:chExt cx="657768" cy="378452"/>
                </a:xfrm>
              </p:grpSpPr>
              <p:grpSp>
                <p:nvGrpSpPr>
                  <p:cNvPr id="422" name="Group 421">
                    <a:extLst>
                      <a:ext uri="{FF2B5EF4-FFF2-40B4-BE49-F238E27FC236}">
                        <a16:creationId xmlns:a16="http://schemas.microsoft.com/office/drawing/2014/main" id="{BFC42208-E73D-4017-9106-D14D45399110}"/>
                      </a:ext>
                    </a:extLst>
                  </p:cNvPr>
                  <p:cNvGrpSpPr/>
                  <p:nvPr/>
                </p:nvGrpSpPr>
                <p:grpSpPr>
                  <a:xfrm>
                    <a:off x="4777947" y="3207622"/>
                    <a:ext cx="499826" cy="320263"/>
                    <a:chOff x="4503627" y="2218458"/>
                    <a:chExt cx="499826" cy="320263"/>
                  </a:xfrm>
                </p:grpSpPr>
                <p:grpSp>
                  <p:nvGrpSpPr>
                    <p:cNvPr id="430" name="Group 176">
                      <a:extLst>
                        <a:ext uri="{FF2B5EF4-FFF2-40B4-BE49-F238E27FC236}">
                          <a16:creationId xmlns:a16="http://schemas.microsoft.com/office/drawing/2014/main" id="{067042E3-3842-4297-B6A0-36D30FC9BC0E}"/>
                        </a:ext>
                      </a:extLst>
                    </p:cNvPr>
                    <p:cNvGrpSpPr/>
                    <p:nvPr/>
                  </p:nvGrpSpPr>
                  <p:grpSpPr>
                    <a:xfrm>
                      <a:off x="4503627" y="2301538"/>
                      <a:ext cx="300259" cy="237183"/>
                      <a:chOff x="2962956" y="2115885"/>
                      <a:chExt cx="300259" cy="237183"/>
                    </a:xfrm>
                  </p:grpSpPr>
                  <p:pic>
                    <p:nvPicPr>
                      <p:cNvPr id="434" name="Picture 24 161">
                        <a:extLst>
                          <a:ext uri="{FF2B5EF4-FFF2-40B4-BE49-F238E27FC236}">
                            <a16:creationId xmlns:a16="http://schemas.microsoft.com/office/drawing/2014/main" id="{9D34BEF2-149A-47B3-B4A7-3D0803D91A6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5" name="Picture 24 162">
                        <a:extLst>
                          <a:ext uri="{FF2B5EF4-FFF2-40B4-BE49-F238E27FC236}">
                            <a16:creationId xmlns:a16="http://schemas.microsoft.com/office/drawing/2014/main" id="{EB32B157-5810-485F-8C5D-156DD1A9AF7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1" name="Group 179">
                      <a:extLst>
                        <a:ext uri="{FF2B5EF4-FFF2-40B4-BE49-F238E27FC236}">
                          <a16:creationId xmlns:a16="http://schemas.microsoft.com/office/drawing/2014/main" id="{9E01E5C9-4E77-4236-BA02-BA1E9341DF70}"/>
                        </a:ext>
                      </a:extLst>
                    </p:cNvPr>
                    <p:cNvGrpSpPr/>
                    <p:nvPr/>
                  </p:nvGrpSpPr>
                  <p:grpSpPr>
                    <a:xfrm>
                      <a:off x="4719823" y="2218458"/>
                      <a:ext cx="283630" cy="253824"/>
                      <a:chOff x="6986427" y="2972145"/>
                      <a:chExt cx="283630" cy="253824"/>
                    </a:xfrm>
                  </p:grpSpPr>
                  <p:pic>
                    <p:nvPicPr>
                      <p:cNvPr id="432" name="Picture 24 163">
                        <a:extLst>
                          <a:ext uri="{FF2B5EF4-FFF2-40B4-BE49-F238E27FC236}">
                            <a16:creationId xmlns:a16="http://schemas.microsoft.com/office/drawing/2014/main" id="{9C7489E9-F815-45CE-B59C-84F155135C5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3" name="Picture 24 164">
                        <a:extLst>
                          <a:ext uri="{FF2B5EF4-FFF2-40B4-BE49-F238E27FC236}">
                            <a16:creationId xmlns:a16="http://schemas.microsoft.com/office/drawing/2014/main" id="{B1216DBD-9C9C-4CC7-8A5A-7E47CC0AC42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3" name="Group 422">
                    <a:extLst>
                      <a:ext uri="{FF2B5EF4-FFF2-40B4-BE49-F238E27FC236}">
                        <a16:creationId xmlns:a16="http://schemas.microsoft.com/office/drawing/2014/main" id="{0E0876C8-1413-4137-BB0B-984B77DA6D6E}"/>
                      </a:ext>
                    </a:extLst>
                  </p:cNvPr>
                  <p:cNvGrpSpPr/>
                  <p:nvPr/>
                </p:nvGrpSpPr>
                <p:grpSpPr>
                  <a:xfrm>
                    <a:off x="4935889" y="3265811"/>
                    <a:ext cx="499826" cy="320263"/>
                    <a:chOff x="4503627" y="2218458"/>
                    <a:chExt cx="499826" cy="320263"/>
                  </a:xfrm>
                </p:grpSpPr>
                <p:grpSp>
                  <p:nvGrpSpPr>
                    <p:cNvPr id="424" name="Group 176">
                      <a:extLst>
                        <a:ext uri="{FF2B5EF4-FFF2-40B4-BE49-F238E27FC236}">
                          <a16:creationId xmlns:a16="http://schemas.microsoft.com/office/drawing/2014/main" id="{71A30C16-92D8-4E95-B494-425B37D5BEAE}"/>
                        </a:ext>
                      </a:extLst>
                    </p:cNvPr>
                    <p:cNvGrpSpPr/>
                    <p:nvPr/>
                  </p:nvGrpSpPr>
                  <p:grpSpPr>
                    <a:xfrm>
                      <a:off x="4503627" y="2301538"/>
                      <a:ext cx="300259" cy="237183"/>
                      <a:chOff x="2962956" y="2115885"/>
                      <a:chExt cx="300259" cy="237183"/>
                    </a:xfrm>
                  </p:grpSpPr>
                  <p:pic>
                    <p:nvPicPr>
                      <p:cNvPr id="428" name="Picture 24 165">
                        <a:extLst>
                          <a:ext uri="{FF2B5EF4-FFF2-40B4-BE49-F238E27FC236}">
                            <a16:creationId xmlns:a16="http://schemas.microsoft.com/office/drawing/2014/main" id="{B8D1F59C-41F2-4375-8A85-4CBEDEDE56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 name="Picture 24 166">
                        <a:extLst>
                          <a:ext uri="{FF2B5EF4-FFF2-40B4-BE49-F238E27FC236}">
                            <a16:creationId xmlns:a16="http://schemas.microsoft.com/office/drawing/2014/main" id="{1EE94550-017B-4595-9334-581C527724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 name="Group 179">
                      <a:extLst>
                        <a:ext uri="{FF2B5EF4-FFF2-40B4-BE49-F238E27FC236}">
                          <a16:creationId xmlns:a16="http://schemas.microsoft.com/office/drawing/2014/main" id="{AEB78C80-83BA-4D7E-94D0-271F91BC4FB3}"/>
                        </a:ext>
                      </a:extLst>
                    </p:cNvPr>
                    <p:cNvGrpSpPr/>
                    <p:nvPr/>
                  </p:nvGrpSpPr>
                  <p:grpSpPr>
                    <a:xfrm>
                      <a:off x="4719823" y="2218458"/>
                      <a:ext cx="283630" cy="253824"/>
                      <a:chOff x="6986427" y="2972145"/>
                      <a:chExt cx="283630" cy="253824"/>
                    </a:xfrm>
                  </p:grpSpPr>
                  <p:pic>
                    <p:nvPicPr>
                      <p:cNvPr id="426" name="Picture 24 167">
                        <a:extLst>
                          <a:ext uri="{FF2B5EF4-FFF2-40B4-BE49-F238E27FC236}">
                            <a16:creationId xmlns:a16="http://schemas.microsoft.com/office/drawing/2014/main" id="{AA3C20AA-78C2-41D7-AC02-64DCF36B82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 name="Picture 24 168">
                        <a:extLst>
                          <a:ext uri="{FF2B5EF4-FFF2-40B4-BE49-F238E27FC236}">
                            <a16:creationId xmlns:a16="http://schemas.microsoft.com/office/drawing/2014/main" id="{47EE139D-E974-4C15-92C3-EE9E2BB8AF1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7" name="Group 376">
                  <a:extLst>
                    <a:ext uri="{FF2B5EF4-FFF2-40B4-BE49-F238E27FC236}">
                      <a16:creationId xmlns:a16="http://schemas.microsoft.com/office/drawing/2014/main" id="{634F1CC6-0F82-4D58-AB6C-9837E502186D}"/>
                    </a:ext>
                  </a:extLst>
                </p:cNvPr>
                <p:cNvGrpSpPr/>
                <p:nvPr/>
              </p:nvGrpSpPr>
              <p:grpSpPr>
                <a:xfrm rot="19661454">
                  <a:off x="6800712" y="2979296"/>
                  <a:ext cx="601238" cy="499826"/>
                  <a:chOff x="5841977" y="3176030"/>
                  <a:chExt cx="601238" cy="499826"/>
                </a:xfrm>
              </p:grpSpPr>
              <p:grpSp>
                <p:nvGrpSpPr>
                  <p:cNvPr id="408" name="Group 407">
                    <a:extLst>
                      <a:ext uri="{FF2B5EF4-FFF2-40B4-BE49-F238E27FC236}">
                        <a16:creationId xmlns:a16="http://schemas.microsoft.com/office/drawing/2014/main" id="{0D1F3C80-4672-4C02-ABA2-2E7BEBBBC909}"/>
                      </a:ext>
                    </a:extLst>
                  </p:cNvPr>
                  <p:cNvGrpSpPr/>
                  <p:nvPr/>
                </p:nvGrpSpPr>
                <p:grpSpPr>
                  <a:xfrm rot="19742345">
                    <a:off x="5841977" y="3207622"/>
                    <a:ext cx="499826" cy="320263"/>
                    <a:chOff x="4503627" y="2218458"/>
                    <a:chExt cx="499826" cy="320263"/>
                  </a:xfrm>
                </p:grpSpPr>
                <p:grpSp>
                  <p:nvGrpSpPr>
                    <p:cNvPr id="416" name="Group 176">
                      <a:extLst>
                        <a:ext uri="{FF2B5EF4-FFF2-40B4-BE49-F238E27FC236}">
                          <a16:creationId xmlns:a16="http://schemas.microsoft.com/office/drawing/2014/main" id="{079292DE-04E2-4383-B5C2-0689CD7AC694}"/>
                        </a:ext>
                      </a:extLst>
                    </p:cNvPr>
                    <p:cNvGrpSpPr/>
                    <p:nvPr/>
                  </p:nvGrpSpPr>
                  <p:grpSpPr>
                    <a:xfrm>
                      <a:off x="4503627" y="2301538"/>
                      <a:ext cx="300259" cy="237183"/>
                      <a:chOff x="2962956" y="2115885"/>
                      <a:chExt cx="300259" cy="237183"/>
                    </a:xfrm>
                  </p:grpSpPr>
                  <p:pic>
                    <p:nvPicPr>
                      <p:cNvPr id="420" name="Picture 24 169">
                        <a:extLst>
                          <a:ext uri="{FF2B5EF4-FFF2-40B4-BE49-F238E27FC236}">
                            <a16:creationId xmlns:a16="http://schemas.microsoft.com/office/drawing/2014/main" id="{02B91089-11E7-46B6-9BB4-360E3FA935E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70">
                        <a:extLst>
                          <a:ext uri="{FF2B5EF4-FFF2-40B4-BE49-F238E27FC236}">
                            <a16:creationId xmlns:a16="http://schemas.microsoft.com/office/drawing/2014/main" id="{2EAC2A54-6257-4CFF-B720-A95CE90D80A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86B18361-8A4E-4737-B8D2-3386E197CC81}"/>
                        </a:ext>
                      </a:extLst>
                    </p:cNvPr>
                    <p:cNvGrpSpPr/>
                    <p:nvPr/>
                  </p:nvGrpSpPr>
                  <p:grpSpPr>
                    <a:xfrm>
                      <a:off x="4719823" y="2218458"/>
                      <a:ext cx="283630" cy="253824"/>
                      <a:chOff x="6986427" y="2972145"/>
                      <a:chExt cx="283630" cy="253824"/>
                    </a:xfrm>
                  </p:grpSpPr>
                  <p:pic>
                    <p:nvPicPr>
                      <p:cNvPr id="418" name="Picture 24 171">
                        <a:extLst>
                          <a:ext uri="{FF2B5EF4-FFF2-40B4-BE49-F238E27FC236}">
                            <a16:creationId xmlns:a16="http://schemas.microsoft.com/office/drawing/2014/main" id="{E2C8B6BE-245E-40ED-A0A9-44F397839F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72">
                        <a:extLst>
                          <a:ext uri="{FF2B5EF4-FFF2-40B4-BE49-F238E27FC236}">
                            <a16:creationId xmlns:a16="http://schemas.microsoft.com/office/drawing/2014/main" id="{C4EA6267-8537-475F-8D08-2D772DCA372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9" name="Group 408">
                    <a:extLst>
                      <a:ext uri="{FF2B5EF4-FFF2-40B4-BE49-F238E27FC236}">
                        <a16:creationId xmlns:a16="http://schemas.microsoft.com/office/drawing/2014/main" id="{49BEC00D-76B4-4D33-8290-9CAF02D85951}"/>
                      </a:ext>
                    </a:extLst>
                  </p:cNvPr>
                  <p:cNvGrpSpPr/>
                  <p:nvPr/>
                </p:nvGrpSpPr>
                <p:grpSpPr>
                  <a:xfrm rot="17239213">
                    <a:off x="6033171" y="3265811"/>
                    <a:ext cx="499826" cy="320263"/>
                    <a:chOff x="4503627" y="2218458"/>
                    <a:chExt cx="499826" cy="320263"/>
                  </a:xfrm>
                </p:grpSpPr>
                <p:grpSp>
                  <p:nvGrpSpPr>
                    <p:cNvPr id="410" name="Group 176">
                      <a:extLst>
                        <a:ext uri="{FF2B5EF4-FFF2-40B4-BE49-F238E27FC236}">
                          <a16:creationId xmlns:a16="http://schemas.microsoft.com/office/drawing/2014/main" id="{E6F6429C-577E-4723-93BD-2B90F7C659B5}"/>
                        </a:ext>
                      </a:extLst>
                    </p:cNvPr>
                    <p:cNvGrpSpPr/>
                    <p:nvPr/>
                  </p:nvGrpSpPr>
                  <p:grpSpPr>
                    <a:xfrm>
                      <a:off x="4503627" y="2301538"/>
                      <a:ext cx="300259" cy="237183"/>
                      <a:chOff x="2962956" y="2115885"/>
                      <a:chExt cx="300259" cy="237183"/>
                    </a:xfrm>
                  </p:grpSpPr>
                  <p:pic>
                    <p:nvPicPr>
                      <p:cNvPr id="414" name="Picture 24 173">
                        <a:extLst>
                          <a:ext uri="{FF2B5EF4-FFF2-40B4-BE49-F238E27FC236}">
                            <a16:creationId xmlns:a16="http://schemas.microsoft.com/office/drawing/2014/main" id="{66810252-A4C5-4551-B48F-AE33B54D13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 name="Picture 24 174">
                        <a:extLst>
                          <a:ext uri="{FF2B5EF4-FFF2-40B4-BE49-F238E27FC236}">
                            <a16:creationId xmlns:a16="http://schemas.microsoft.com/office/drawing/2014/main" id="{086FDFA6-DE71-467B-99DF-D6AE7AC929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 name="Group 179">
                      <a:extLst>
                        <a:ext uri="{FF2B5EF4-FFF2-40B4-BE49-F238E27FC236}">
                          <a16:creationId xmlns:a16="http://schemas.microsoft.com/office/drawing/2014/main" id="{6C98577C-C7B0-45FE-89BB-82A4DCEDD408}"/>
                        </a:ext>
                      </a:extLst>
                    </p:cNvPr>
                    <p:cNvGrpSpPr/>
                    <p:nvPr/>
                  </p:nvGrpSpPr>
                  <p:grpSpPr>
                    <a:xfrm>
                      <a:off x="4719823" y="2218458"/>
                      <a:ext cx="283630" cy="253824"/>
                      <a:chOff x="6986427" y="2972145"/>
                      <a:chExt cx="283630" cy="253824"/>
                    </a:xfrm>
                  </p:grpSpPr>
                  <p:pic>
                    <p:nvPicPr>
                      <p:cNvPr id="412" name="Picture 24 175">
                        <a:extLst>
                          <a:ext uri="{FF2B5EF4-FFF2-40B4-BE49-F238E27FC236}">
                            <a16:creationId xmlns:a16="http://schemas.microsoft.com/office/drawing/2014/main" id="{42F17A74-181E-478F-BF17-AB01BC5369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 name="Picture 24 176">
                        <a:extLst>
                          <a:ext uri="{FF2B5EF4-FFF2-40B4-BE49-F238E27FC236}">
                            <a16:creationId xmlns:a16="http://schemas.microsoft.com/office/drawing/2014/main" id="{FD773403-1842-43FB-B593-363A2FD7BC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8" name="Group 377">
                  <a:extLst>
                    <a:ext uri="{FF2B5EF4-FFF2-40B4-BE49-F238E27FC236}">
                      <a16:creationId xmlns:a16="http://schemas.microsoft.com/office/drawing/2014/main" id="{A60DCB25-D420-48BA-BB8F-4C3449282D90}"/>
                    </a:ext>
                  </a:extLst>
                </p:cNvPr>
                <p:cNvGrpSpPr/>
                <p:nvPr/>
              </p:nvGrpSpPr>
              <p:grpSpPr>
                <a:xfrm rot="2171672">
                  <a:off x="7250310" y="2916884"/>
                  <a:ext cx="559876" cy="378452"/>
                  <a:chOff x="4777947" y="3207622"/>
                  <a:chExt cx="559876" cy="378452"/>
                </a:xfrm>
              </p:grpSpPr>
              <p:grpSp>
                <p:nvGrpSpPr>
                  <p:cNvPr id="394" name="Group 393">
                    <a:extLst>
                      <a:ext uri="{FF2B5EF4-FFF2-40B4-BE49-F238E27FC236}">
                        <a16:creationId xmlns:a16="http://schemas.microsoft.com/office/drawing/2014/main" id="{9709EEF9-3D8E-4F3B-A358-1EBA48E24226}"/>
                      </a:ext>
                    </a:extLst>
                  </p:cNvPr>
                  <p:cNvGrpSpPr/>
                  <p:nvPr/>
                </p:nvGrpSpPr>
                <p:grpSpPr>
                  <a:xfrm>
                    <a:off x="4777947" y="3207622"/>
                    <a:ext cx="499826" cy="320263"/>
                    <a:chOff x="4503627" y="2218458"/>
                    <a:chExt cx="499826" cy="320263"/>
                  </a:xfrm>
                </p:grpSpPr>
                <p:grpSp>
                  <p:nvGrpSpPr>
                    <p:cNvPr id="402" name="Group 176">
                      <a:extLst>
                        <a:ext uri="{FF2B5EF4-FFF2-40B4-BE49-F238E27FC236}">
                          <a16:creationId xmlns:a16="http://schemas.microsoft.com/office/drawing/2014/main" id="{2FFBB62D-2BA2-4C4E-89CE-E3EF68AAF753}"/>
                        </a:ext>
                      </a:extLst>
                    </p:cNvPr>
                    <p:cNvGrpSpPr/>
                    <p:nvPr/>
                  </p:nvGrpSpPr>
                  <p:grpSpPr>
                    <a:xfrm>
                      <a:off x="4503627" y="2301538"/>
                      <a:ext cx="300259" cy="237183"/>
                      <a:chOff x="2962956" y="2115885"/>
                      <a:chExt cx="300259" cy="237183"/>
                    </a:xfrm>
                  </p:grpSpPr>
                  <p:pic>
                    <p:nvPicPr>
                      <p:cNvPr id="406" name="Picture 24 177">
                        <a:extLst>
                          <a:ext uri="{FF2B5EF4-FFF2-40B4-BE49-F238E27FC236}">
                            <a16:creationId xmlns:a16="http://schemas.microsoft.com/office/drawing/2014/main" id="{0CF8BDE0-8F99-41AB-9622-9A94C231642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7" name="Picture 24 178">
                        <a:extLst>
                          <a:ext uri="{FF2B5EF4-FFF2-40B4-BE49-F238E27FC236}">
                            <a16:creationId xmlns:a16="http://schemas.microsoft.com/office/drawing/2014/main" id="{2FD46C26-0150-4E97-B2AD-24F888DE77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3" name="Group 179">
                      <a:extLst>
                        <a:ext uri="{FF2B5EF4-FFF2-40B4-BE49-F238E27FC236}">
                          <a16:creationId xmlns:a16="http://schemas.microsoft.com/office/drawing/2014/main" id="{6C6B5757-1C91-4DAD-B237-59975F96E363}"/>
                        </a:ext>
                      </a:extLst>
                    </p:cNvPr>
                    <p:cNvGrpSpPr/>
                    <p:nvPr/>
                  </p:nvGrpSpPr>
                  <p:grpSpPr>
                    <a:xfrm>
                      <a:off x="4719823" y="2218458"/>
                      <a:ext cx="283630" cy="253824"/>
                      <a:chOff x="6986427" y="2972145"/>
                      <a:chExt cx="283630" cy="253824"/>
                    </a:xfrm>
                  </p:grpSpPr>
                  <p:pic>
                    <p:nvPicPr>
                      <p:cNvPr id="404" name="Picture 24 179">
                        <a:extLst>
                          <a:ext uri="{FF2B5EF4-FFF2-40B4-BE49-F238E27FC236}">
                            <a16:creationId xmlns:a16="http://schemas.microsoft.com/office/drawing/2014/main" id="{23499BDC-D49F-46BC-822D-02610ECEFB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5" name="Picture 24 180">
                        <a:extLst>
                          <a:ext uri="{FF2B5EF4-FFF2-40B4-BE49-F238E27FC236}">
                            <a16:creationId xmlns:a16="http://schemas.microsoft.com/office/drawing/2014/main" id="{6D74A417-78B0-45BA-87CA-6D9BDBC9EC5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5" name="Group 394">
                    <a:extLst>
                      <a:ext uri="{FF2B5EF4-FFF2-40B4-BE49-F238E27FC236}">
                        <a16:creationId xmlns:a16="http://schemas.microsoft.com/office/drawing/2014/main" id="{8DB38E13-DD9E-47BA-8B25-56AFC223410E}"/>
                      </a:ext>
                    </a:extLst>
                  </p:cNvPr>
                  <p:cNvGrpSpPr/>
                  <p:nvPr/>
                </p:nvGrpSpPr>
                <p:grpSpPr>
                  <a:xfrm>
                    <a:off x="4935889" y="3332309"/>
                    <a:ext cx="401934" cy="253765"/>
                    <a:chOff x="4503627" y="2284956"/>
                    <a:chExt cx="401934" cy="253765"/>
                  </a:xfrm>
                </p:grpSpPr>
                <p:grpSp>
                  <p:nvGrpSpPr>
                    <p:cNvPr id="396" name="Group 176">
                      <a:extLst>
                        <a:ext uri="{FF2B5EF4-FFF2-40B4-BE49-F238E27FC236}">
                          <a16:creationId xmlns:a16="http://schemas.microsoft.com/office/drawing/2014/main" id="{0A007E2C-0C9E-4006-B2A3-89D302F9BD0F}"/>
                        </a:ext>
                      </a:extLst>
                    </p:cNvPr>
                    <p:cNvGrpSpPr/>
                    <p:nvPr/>
                  </p:nvGrpSpPr>
                  <p:grpSpPr>
                    <a:xfrm>
                      <a:off x="4503627" y="2301538"/>
                      <a:ext cx="300259" cy="237183"/>
                      <a:chOff x="2962956" y="2115885"/>
                      <a:chExt cx="300259" cy="237183"/>
                    </a:xfrm>
                  </p:grpSpPr>
                  <p:pic>
                    <p:nvPicPr>
                      <p:cNvPr id="400" name="Picture 24 181">
                        <a:extLst>
                          <a:ext uri="{FF2B5EF4-FFF2-40B4-BE49-F238E27FC236}">
                            <a16:creationId xmlns:a16="http://schemas.microsoft.com/office/drawing/2014/main" id="{F60095BE-3D5B-4E7B-A87E-36CFBB3082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 name="Picture 24 182">
                        <a:extLst>
                          <a:ext uri="{FF2B5EF4-FFF2-40B4-BE49-F238E27FC236}">
                            <a16:creationId xmlns:a16="http://schemas.microsoft.com/office/drawing/2014/main" id="{FC6165F4-5C4D-47D5-B58B-41C976E019A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398" name="Picture 24 183">
                      <a:extLst>
                        <a:ext uri="{FF2B5EF4-FFF2-40B4-BE49-F238E27FC236}">
                          <a16:creationId xmlns:a16="http://schemas.microsoft.com/office/drawing/2014/main" id="{9B5EE54E-DC65-4F97-B28B-CC5B2FC5BBDF}"/>
                        </a:ext>
                      </a:extLst>
                    </p:cNvPr>
                    <p:cNvPicPr>
                      <a:picLocks noChangeAspect="1" noChangeArrowheads="1"/>
                    </p:cNvPicPr>
                    <p:nvPr/>
                  </p:nvPicPr>
                  <p:blipFill>
                    <a:blip r:embed="rId3"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379" name="Group 378">
                  <a:extLst>
                    <a:ext uri="{FF2B5EF4-FFF2-40B4-BE49-F238E27FC236}">
                      <a16:creationId xmlns:a16="http://schemas.microsoft.com/office/drawing/2014/main" id="{C0D3327B-2B76-4750-9746-1F222B096DA2}"/>
                    </a:ext>
                  </a:extLst>
                </p:cNvPr>
                <p:cNvGrpSpPr/>
                <p:nvPr/>
              </p:nvGrpSpPr>
              <p:grpSpPr>
                <a:xfrm rot="21049340">
                  <a:off x="7270080" y="2509410"/>
                  <a:ext cx="601238" cy="499826"/>
                  <a:chOff x="5841977" y="3176030"/>
                  <a:chExt cx="601238" cy="499826"/>
                </a:xfrm>
              </p:grpSpPr>
              <p:grpSp>
                <p:nvGrpSpPr>
                  <p:cNvPr id="380" name="Group 379">
                    <a:extLst>
                      <a:ext uri="{FF2B5EF4-FFF2-40B4-BE49-F238E27FC236}">
                        <a16:creationId xmlns:a16="http://schemas.microsoft.com/office/drawing/2014/main" id="{C612187A-B55B-4CCE-918F-9F889A3E095B}"/>
                      </a:ext>
                    </a:extLst>
                  </p:cNvPr>
                  <p:cNvGrpSpPr/>
                  <p:nvPr/>
                </p:nvGrpSpPr>
                <p:grpSpPr>
                  <a:xfrm rot="19742345">
                    <a:off x="5841977" y="3207622"/>
                    <a:ext cx="499826" cy="320263"/>
                    <a:chOff x="4503627" y="2218458"/>
                    <a:chExt cx="499826" cy="320263"/>
                  </a:xfrm>
                </p:grpSpPr>
                <p:grpSp>
                  <p:nvGrpSpPr>
                    <p:cNvPr id="388" name="Group 176">
                      <a:extLst>
                        <a:ext uri="{FF2B5EF4-FFF2-40B4-BE49-F238E27FC236}">
                          <a16:creationId xmlns:a16="http://schemas.microsoft.com/office/drawing/2014/main" id="{B84441EE-5176-48C8-8400-916899ECF07E}"/>
                        </a:ext>
                      </a:extLst>
                    </p:cNvPr>
                    <p:cNvGrpSpPr/>
                    <p:nvPr/>
                  </p:nvGrpSpPr>
                  <p:grpSpPr>
                    <a:xfrm>
                      <a:off x="4503627" y="2301538"/>
                      <a:ext cx="300259" cy="237183"/>
                      <a:chOff x="2962956" y="2115885"/>
                      <a:chExt cx="300259" cy="237183"/>
                    </a:xfrm>
                  </p:grpSpPr>
                  <p:pic>
                    <p:nvPicPr>
                      <p:cNvPr id="392" name="Picture 24 185">
                        <a:extLst>
                          <a:ext uri="{FF2B5EF4-FFF2-40B4-BE49-F238E27FC236}">
                            <a16:creationId xmlns:a16="http://schemas.microsoft.com/office/drawing/2014/main" id="{83DD7833-CE3C-4056-8125-FAD9317D0A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3" name="Picture 24 186">
                        <a:extLst>
                          <a:ext uri="{FF2B5EF4-FFF2-40B4-BE49-F238E27FC236}">
                            <a16:creationId xmlns:a16="http://schemas.microsoft.com/office/drawing/2014/main" id="{5FE86E99-0F10-4876-8BF1-838ADA5A48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9" name="Group 179">
                      <a:extLst>
                        <a:ext uri="{FF2B5EF4-FFF2-40B4-BE49-F238E27FC236}">
                          <a16:creationId xmlns:a16="http://schemas.microsoft.com/office/drawing/2014/main" id="{3D883411-E72C-4512-B68B-413E6643E576}"/>
                        </a:ext>
                      </a:extLst>
                    </p:cNvPr>
                    <p:cNvGrpSpPr/>
                    <p:nvPr/>
                  </p:nvGrpSpPr>
                  <p:grpSpPr>
                    <a:xfrm>
                      <a:off x="4719823" y="2218458"/>
                      <a:ext cx="283630" cy="253824"/>
                      <a:chOff x="6986427" y="2972145"/>
                      <a:chExt cx="283630" cy="253824"/>
                    </a:xfrm>
                  </p:grpSpPr>
                  <p:pic>
                    <p:nvPicPr>
                      <p:cNvPr id="390" name="Picture 24 187">
                        <a:extLst>
                          <a:ext uri="{FF2B5EF4-FFF2-40B4-BE49-F238E27FC236}">
                            <a16:creationId xmlns:a16="http://schemas.microsoft.com/office/drawing/2014/main" id="{4849F4B8-42CE-4CC4-9911-DA4B8E5604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1" name="Picture 24 188">
                        <a:extLst>
                          <a:ext uri="{FF2B5EF4-FFF2-40B4-BE49-F238E27FC236}">
                            <a16:creationId xmlns:a16="http://schemas.microsoft.com/office/drawing/2014/main" id="{7FD9EA24-7240-48DE-90ED-4DAFC631F2E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1" name="Group 380">
                    <a:extLst>
                      <a:ext uri="{FF2B5EF4-FFF2-40B4-BE49-F238E27FC236}">
                        <a16:creationId xmlns:a16="http://schemas.microsoft.com/office/drawing/2014/main" id="{63B18627-6D92-4329-95DB-F692CBFF98C8}"/>
                      </a:ext>
                    </a:extLst>
                  </p:cNvPr>
                  <p:cNvGrpSpPr/>
                  <p:nvPr/>
                </p:nvGrpSpPr>
                <p:grpSpPr>
                  <a:xfrm rot="17239213">
                    <a:off x="6033171" y="3265811"/>
                    <a:ext cx="499826" cy="320263"/>
                    <a:chOff x="4503627" y="2218458"/>
                    <a:chExt cx="499826" cy="320263"/>
                  </a:xfrm>
                </p:grpSpPr>
                <p:grpSp>
                  <p:nvGrpSpPr>
                    <p:cNvPr id="382" name="Group 176">
                      <a:extLst>
                        <a:ext uri="{FF2B5EF4-FFF2-40B4-BE49-F238E27FC236}">
                          <a16:creationId xmlns:a16="http://schemas.microsoft.com/office/drawing/2014/main" id="{C1D5F1F1-B4B6-4B5F-BCD6-88E672C1E446}"/>
                        </a:ext>
                      </a:extLst>
                    </p:cNvPr>
                    <p:cNvGrpSpPr/>
                    <p:nvPr/>
                  </p:nvGrpSpPr>
                  <p:grpSpPr>
                    <a:xfrm>
                      <a:off x="4503627" y="2301538"/>
                      <a:ext cx="300259" cy="237183"/>
                      <a:chOff x="2962956" y="2115885"/>
                      <a:chExt cx="300259" cy="237183"/>
                    </a:xfrm>
                  </p:grpSpPr>
                  <p:pic>
                    <p:nvPicPr>
                      <p:cNvPr id="386" name="Picture 24 189">
                        <a:extLst>
                          <a:ext uri="{FF2B5EF4-FFF2-40B4-BE49-F238E27FC236}">
                            <a16:creationId xmlns:a16="http://schemas.microsoft.com/office/drawing/2014/main" id="{6AA6FEC4-95AB-4511-847B-4B2E3946BA0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7" name="Picture 24 190">
                        <a:extLst>
                          <a:ext uri="{FF2B5EF4-FFF2-40B4-BE49-F238E27FC236}">
                            <a16:creationId xmlns:a16="http://schemas.microsoft.com/office/drawing/2014/main" id="{42B8EE61-3274-4747-A387-FF85CDE6E5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3" name="Group 179">
                      <a:extLst>
                        <a:ext uri="{FF2B5EF4-FFF2-40B4-BE49-F238E27FC236}">
                          <a16:creationId xmlns:a16="http://schemas.microsoft.com/office/drawing/2014/main" id="{3D5B062B-73A9-4B88-959C-34728CBE63DC}"/>
                        </a:ext>
                      </a:extLst>
                    </p:cNvPr>
                    <p:cNvGrpSpPr/>
                    <p:nvPr/>
                  </p:nvGrpSpPr>
                  <p:grpSpPr>
                    <a:xfrm>
                      <a:off x="4719823" y="2218458"/>
                      <a:ext cx="283630" cy="253824"/>
                      <a:chOff x="6986427" y="2972145"/>
                      <a:chExt cx="283630" cy="253824"/>
                    </a:xfrm>
                  </p:grpSpPr>
                  <p:pic>
                    <p:nvPicPr>
                      <p:cNvPr id="384" name="Picture 24 191">
                        <a:extLst>
                          <a:ext uri="{FF2B5EF4-FFF2-40B4-BE49-F238E27FC236}">
                            <a16:creationId xmlns:a16="http://schemas.microsoft.com/office/drawing/2014/main" id="{A6A98000-75E1-4755-B996-B94ADE0E656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5" name="Picture 24 192">
                        <a:extLst>
                          <a:ext uri="{FF2B5EF4-FFF2-40B4-BE49-F238E27FC236}">
                            <a16:creationId xmlns:a16="http://schemas.microsoft.com/office/drawing/2014/main" id="{BFCBBC19-B6E1-4582-8D14-7A5D20FE5D9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3" name="Group 252">
                <a:extLst>
                  <a:ext uri="{FF2B5EF4-FFF2-40B4-BE49-F238E27FC236}">
                    <a16:creationId xmlns:a16="http://schemas.microsoft.com/office/drawing/2014/main" id="{EA997F06-19A0-4739-AA65-EE0FC4E3D4ED}"/>
                  </a:ext>
                </a:extLst>
              </p:cNvPr>
              <p:cNvGrpSpPr/>
              <p:nvPr/>
            </p:nvGrpSpPr>
            <p:grpSpPr>
              <a:xfrm>
                <a:off x="5889081" y="2731026"/>
                <a:ext cx="1557892" cy="1293966"/>
                <a:chOff x="6991903" y="2695004"/>
                <a:chExt cx="1557892" cy="1293966"/>
              </a:xfrm>
            </p:grpSpPr>
            <p:grpSp>
              <p:nvGrpSpPr>
                <p:cNvPr id="254" name="Group 253">
                  <a:extLst>
                    <a:ext uri="{FF2B5EF4-FFF2-40B4-BE49-F238E27FC236}">
                      <a16:creationId xmlns:a16="http://schemas.microsoft.com/office/drawing/2014/main" id="{9B54FE45-9F56-4CD4-8D4D-7971356AEC90}"/>
                    </a:ext>
                  </a:extLst>
                </p:cNvPr>
                <p:cNvGrpSpPr/>
                <p:nvPr/>
              </p:nvGrpSpPr>
              <p:grpSpPr>
                <a:xfrm>
                  <a:off x="6991903" y="2695004"/>
                  <a:ext cx="657768" cy="378452"/>
                  <a:chOff x="4777947" y="3207622"/>
                  <a:chExt cx="657768" cy="378452"/>
                </a:xfrm>
              </p:grpSpPr>
              <p:grpSp>
                <p:nvGrpSpPr>
                  <p:cNvPr id="362" name="Group 361">
                    <a:extLst>
                      <a:ext uri="{FF2B5EF4-FFF2-40B4-BE49-F238E27FC236}">
                        <a16:creationId xmlns:a16="http://schemas.microsoft.com/office/drawing/2014/main" id="{38DFF468-187F-464E-BD16-B3579E8022D0}"/>
                      </a:ext>
                    </a:extLst>
                  </p:cNvPr>
                  <p:cNvGrpSpPr/>
                  <p:nvPr/>
                </p:nvGrpSpPr>
                <p:grpSpPr>
                  <a:xfrm>
                    <a:off x="4777947" y="3207622"/>
                    <a:ext cx="499826" cy="320263"/>
                    <a:chOff x="4503627" y="2218458"/>
                    <a:chExt cx="499826" cy="320263"/>
                  </a:xfrm>
                </p:grpSpPr>
                <p:grpSp>
                  <p:nvGrpSpPr>
                    <p:cNvPr id="370" name="Group 176">
                      <a:extLst>
                        <a:ext uri="{FF2B5EF4-FFF2-40B4-BE49-F238E27FC236}">
                          <a16:creationId xmlns:a16="http://schemas.microsoft.com/office/drawing/2014/main" id="{79456FDC-C239-4500-96A4-95A97BED25A3}"/>
                        </a:ext>
                      </a:extLst>
                    </p:cNvPr>
                    <p:cNvGrpSpPr/>
                    <p:nvPr/>
                  </p:nvGrpSpPr>
                  <p:grpSpPr>
                    <a:xfrm>
                      <a:off x="4503627" y="2301538"/>
                      <a:ext cx="300259" cy="237183"/>
                      <a:chOff x="2962956" y="2115885"/>
                      <a:chExt cx="300259" cy="237183"/>
                    </a:xfrm>
                  </p:grpSpPr>
                  <p:pic>
                    <p:nvPicPr>
                      <p:cNvPr id="374" name="Picture 24 193">
                        <a:extLst>
                          <a:ext uri="{FF2B5EF4-FFF2-40B4-BE49-F238E27FC236}">
                            <a16:creationId xmlns:a16="http://schemas.microsoft.com/office/drawing/2014/main" id="{634C2AAC-4975-434C-8A02-971007287A5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194">
                        <a:extLst>
                          <a:ext uri="{FF2B5EF4-FFF2-40B4-BE49-F238E27FC236}">
                            <a16:creationId xmlns:a16="http://schemas.microsoft.com/office/drawing/2014/main" id="{85EADFFD-5E10-4C83-B9C4-9684FF6AF7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891B93A1-543F-4B8A-9612-CA1B00C2B2C8}"/>
                        </a:ext>
                      </a:extLst>
                    </p:cNvPr>
                    <p:cNvGrpSpPr/>
                    <p:nvPr/>
                  </p:nvGrpSpPr>
                  <p:grpSpPr>
                    <a:xfrm>
                      <a:off x="4719823" y="2218458"/>
                      <a:ext cx="283630" cy="253824"/>
                      <a:chOff x="6986427" y="2972145"/>
                      <a:chExt cx="283630" cy="253824"/>
                    </a:xfrm>
                  </p:grpSpPr>
                  <p:pic>
                    <p:nvPicPr>
                      <p:cNvPr id="372" name="Picture 24 195">
                        <a:extLst>
                          <a:ext uri="{FF2B5EF4-FFF2-40B4-BE49-F238E27FC236}">
                            <a16:creationId xmlns:a16="http://schemas.microsoft.com/office/drawing/2014/main" id="{966B7AC0-D721-4CC1-B306-82672526DF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196">
                        <a:extLst>
                          <a:ext uri="{FF2B5EF4-FFF2-40B4-BE49-F238E27FC236}">
                            <a16:creationId xmlns:a16="http://schemas.microsoft.com/office/drawing/2014/main" id="{D3CD10F7-A509-483C-BF7D-BBE9DAF4BB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3" name="Group 362">
                    <a:extLst>
                      <a:ext uri="{FF2B5EF4-FFF2-40B4-BE49-F238E27FC236}">
                        <a16:creationId xmlns:a16="http://schemas.microsoft.com/office/drawing/2014/main" id="{CE5B3347-024F-4DBC-9BFD-93DA69A61598}"/>
                      </a:ext>
                    </a:extLst>
                  </p:cNvPr>
                  <p:cNvGrpSpPr/>
                  <p:nvPr/>
                </p:nvGrpSpPr>
                <p:grpSpPr>
                  <a:xfrm>
                    <a:off x="4935889" y="3265811"/>
                    <a:ext cx="499826" cy="320263"/>
                    <a:chOff x="4503627" y="2218458"/>
                    <a:chExt cx="499826" cy="320263"/>
                  </a:xfrm>
                </p:grpSpPr>
                <p:grpSp>
                  <p:nvGrpSpPr>
                    <p:cNvPr id="364" name="Group 176">
                      <a:extLst>
                        <a:ext uri="{FF2B5EF4-FFF2-40B4-BE49-F238E27FC236}">
                          <a16:creationId xmlns:a16="http://schemas.microsoft.com/office/drawing/2014/main" id="{5DFA8127-A90D-4904-835E-2BBDD4C26266}"/>
                        </a:ext>
                      </a:extLst>
                    </p:cNvPr>
                    <p:cNvGrpSpPr/>
                    <p:nvPr/>
                  </p:nvGrpSpPr>
                  <p:grpSpPr>
                    <a:xfrm>
                      <a:off x="4503627" y="2301538"/>
                      <a:ext cx="300259" cy="237183"/>
                      <a:chOff x="2962956" y="2115885"/>
                      <a:chExt cx="300259" cy="237183"/>
                    </a:xfrm>
                  </p:grpSpPr>
                  <p:pic>
                    <p:nvPicPr>
                      <p:cNvPr id="368" name="Picture 24 197">
                        <a:extLst>
                          <a:ext uri="{FF2B5EF4-FFF2-40B4-BE49-F238E27FC236}">
                            <a16:creationId xmlns:a16="http://schemas.microsoft.com/office/drawing/2014/main" id="{1D3F19FD-27C9-4D7E-B030-FED54D3F85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 name="Picture 24 198">
                        <a:extLst>
                          <a:ext uri="{FF2B5EF4-FFF2-40B4-BE49-F238E27FC236}">
                            <a16:creationId xmlns:a16="http://schemas.microsoft.com/office/drawing/2014/main" id="{FF1E27A1-65C1-48F0-A2A6-E52280C6F88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 name="Group 179">
                      <a:extLst>
                        <a:ext uri="{FF2B5EF4-FFF2-40B4-BE49-F238E27FC236}">
                          <a16:creationId xmlns:a16="http://schemas.microsoft.com/office/drawing/2014/main" id="{5C6E3504-A74C-4D48-86E9-205A582D9E92}"/>
                        </a:ext>
                      </a:extLst>
                    </p:cNvPr>
                    <p:cNvGrpSpPr/>
                    <p:nvPr/>
                  </p:nvGrpSpPr>
                  <p:grpSpPr>
                    <a:xfrm>
                      <a:off x="4719823" y="2218458"/>
                      <a:ext cx="283630" cy="253824"/>
                      <a:chOff x="6986427" y="2972145"/>
                      <a:chExt cx="283630" cy="253824"/>
                    </a:xfrm>
                  </p:grpSpPr>
                  <p:pic>
                    <p:nvPicPr>
                      <p:cNvPr id="366" name="Picture 24 199">
                        <a:extLst>
                          <a:ext uri="{FF2B5EF4-FFF2-40B4-BE49-F238E27FC236}">
                            <a16:creationId xmlns:a16="http://schemas.microsoft.com/office/drawing/2014/main" id="{0FE0C7C4-E675-4F34-A671-3245B6B431A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 name="Picture 24 200">
                        <a:extLst>
                          <a:ext uri="{FF2B5EF4-FFF2-40B4-BE49-F238E27FC236}">
                            <a16:creationId xmlns:a16="http://schemas.microsoft.com/office/drawing/2014/main" id="{A61CA2D5-4BCC-4E2C-BB63-5136726E520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5" name="Group 254">
                  <a:extLst>
                    <a:ext uri="{FF2B5EF4-FFF2-40B4-BE49-F238E27FC236}">
                      <a16:creationId xmlns:a16="http://schemas.microsoft.com/office/drawing/2014/main" id="{AB17BE2F-61EB-48CE-9D3C-ACF962ABA0D3}"/>
                    </a:ext>
                  </a:extLst>
                </p:cNvPr>
                <p:cNvGrpSpPr/>
                <p:nvPr/>
              </p:nvGrpSpPr>
              <p:grpSpPr>
                <a:xfrm>
                  <a:off x="7000217" y="2970983"/>
                  <a:ext cx="601238" cy="499826"/>
                  <a:chOff x="5841977" y="3176030"/>
                  <a:chExt cx="601238" cy="499826"/>
                </a:xfrm>
              </p:grpSpPr>
              <p:grpSp>
                <p:nvGrpSpPr>
                  <p:cNvPr id="348" name="Group 347">
                    <a:extLst>
                      <a:ext uri="{FF2B5EF4-FFF2-40B4-BE49-F238E27FC236}">
                        <a16:creationId xmlns:a16="http://schemas.microsoft.com/office/drawing/2014/main" id="{8567EEF7-3D94-4140-8A92-EEBBB803A265}"/>
                      </a:ext>
                    </a:extLst>
                  </p:cNvPr>
                  <p:cNvGrpSpPr/>
                  <p:nvPr/>
                </p:nvGrpSpPr>
                <p:grpSpPr>
                  <a:xfrm rot="19742345">
                    <a:off x="5841977" y="3207622"/>
                    <a:ext cx="499826" cy="320263"/>
                    <a:chOff x="4503627" y="2218458"/>
                    <a:chExt cx="499826" cy="320263"/>
                  </a:xfrm>
                </p:grpSpPr>
                <p:grpSp>
                  <p:nvGrpSpPr>
                    <p:cNvPr id="356" name="Group 176">
                      <a:extLst>
                        <a:ext uri="{FF2B5EF4-FFF2-40B4-BE49-F238E27FC236}">
                          <a16:creationId xmlns:a16="http://schemas.microsoft.com/office/drawing/2014/main" id="{6D75E9C7-0471-4DAB-8B42-1D8E337C4D6A}"/>
                        </a:ext>
                      </a:extLst>
                    </p:cNvPr>
                    <p:cNvGrpSpPr/>
                    <p:nvPr/>
                  </p:nvGrpSpPr>
                  <p:grpSpPr>
                    <a:xfrm>
                      <a:off x="4503627" y="2301538"/>
                      <a:ext cx="300259" cy="237183"/>
                      <a:chOff x="2962956" y="2115885"/>
                      <a:chExt cx="300259" cy="237183"/>
                    </a:xfrm>
                  </p:grpSpPr>
                  <p:pic>
                    <p:nvPicPr>
                      <p:cNvPr id="360" name="Picture 24 201">
                        <a:extLst>
                          <a:ext uri="{FF2B5EF4-FFF2-40B4-BE49-F238E27FC236}">
                            <a16:creationId xmlns:a16="http://schemas.microsoft.com/office/drawing/2014/main" id="{BAD8A78F-BDD8-4271-9953-DD0A68F393B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02">
                        <a:extLst>
                          <a:ext uri="{FF2B5EF4-FFF2-40B4-BE49-F238E27FC236}">
                            <a16:creationId xmlns:a16="http://schemas.microsoft.com/office/drawing/2014/main" id="{F74A8414-803D-42E2-A476-98F47B7150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32D55F5C-7466-4028-A0BC-F7B56E6A9B4A}"/>
                        </a:ext>
                      </a:extLst>
                    </p:cNvPr>
                    <p:cNvGrpSpPr/>
                    <p:nvPr/>
                  </p:nvGrpSpPr>
                  <p:grpSpPr>
                    <a:xfrm>
                      <a:off x="4719823" y="2218458"/>
                      <a:ext cx="283630" cy="253824"/>
                      <a:chOff x="6986427" y="2972145"/>
                      <a:chExt cx="283630" cy="253824"/>
                    </a:xfrm>
                  </p:grpSpPr>
                  <p:pic>
                    <p:nvPicPr>
                      <p:cNvPr id="358" name="Picture 24 203">
                        <a:extLst>
                          <a:ext uri="{FF2B5EF4-FFF2-40B4-BE49-F238E27FC236}">
                            <a16:creationId xmlns:a16="http://schemas.microsoft.com/office/drawing/2014/main" id="{B1A90134-5A2B-4580-9216-4782A910AC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04">
                        <a:extLst>
                          <a:ext uri="{FF2B5EF4-FFF2-40B4-BE49-F238E27FC236}">
                            <a16:creationId xmlns:a16="http://schemas.microsoft.com/office/drawing/2014/main" id="{524DE898-C0E2-45CF-9EC9-A6B775DF71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9" name="Group 348">
                    <a:extLst>
                      <a:ext uri="{FF2B5EF4-FFF2-40B4-BE49-F238E27FC236}">
                        <a16:creationId xmlns:a16="http://schemas.microsoft.com/office/drawing/2014/main" id="{A486B190-1139-47E6-AB11-B567761F8F89}"/>
                      </a:ext>
                    </a:extLst>
                  </p:cNvPr>
                  <p:cNvGrpSpPr/>
                  <p:nvPr/>
                </p:nvGrpSpPr>
                <p:grpSpPr>
                  <a:xfrm rot="17239213">
                    <a:off x="6033171" y="3265811"/>
                    <a:ext cx="499826" cy="320263"/>
                    <a:chOff x="4503627" y="2218458"/>
                    <a:chExt cx="499826" cy="320263"/>
                  </a:xfrm>
                </p:grpSpPr>
                <p:grpSp>
                  <p:nvGrpSpPr>
                    <p:cNvPr id="350" name="Group 176">
                      <a:extLst>
                        <a:ext uri="{FF2B5EF4-FFF2-40B4-BE49-F238E27FC236}">
                          <a16:creationId xmlns:a16="http://schemas.microsoft.com/office/drawing/2014/main" id="{C5AA98E1-0657-4A18-8729-0700EB08211B}"/>
                        </a:ext>
                      </a:extLst>
                    </p:cNvPr>
                    <p:cNvGrpSpPr/>
                    <p:nvPr/>
                  </p:nvGrpSpPr>
                  <p:grpSpPr>
                    <a:xfrm>
                      <a:off x="4503627" y="2301538"/>
                      <a:ext cx="300259" cy="237183"/>
                      <a:chOff x="2962956" y="2115885"/>
                      <a:chExt cx="300259" cy="237183"/>
                    </a:xfrm>
                  </p:grpSpPr>
                  <p:pic>
                    <p:nvPicPr>
                      <p:cNvPr id="354" name="Picture 24 205">
                        <a:extLst>
                          <a:ext uri="{FF2B5EF4-FFF2-40B4-BE49-F238E27FC236}">
                            <a16:creationId xmlns:a16="http://schemas.microsoft.com/office/drawing/2014/main" id="{5C6052D2-851D-4A92-B0A4-0EB88F290B4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 name="Picture 24 206">
                        <a:extLst>
                          <a:ext uri="{FF2B5EF4-FFF2-40B4-BE49-F238E27FC236}">
                            <a16:creationId xmlns:a16="http://schemas.microsoft.com/office/drawing/2014/main" id="{25389B32-3BB0-4102-8A0D-744321C0F4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 name="Group 179">
                      <a:extLst>
                        <a:ext uri="{FF2B5EF4-FFF2-40B4-BE49-F238E27FC236}">
                          <a16:creationId xmlns:a16="http://schemas.microsoft.com/office/drawing/2014/main" id="{CADD867C-2DE9-489D-A18E-D1EF0A00656A}"/>
                        </a:ext>
                      </a:extLst>
                    </p:cNvPr>
                    <p:cNvGrpSpPr/>
                    <p:nvPr/>
                  </p:nvGrpSpPr>
                  <p:grpSpPr>
                    <a:xfrm>
                      <a:off x="4719823" y="2218458"/>
                      <a:ext cx="283630" cy="253824"/>
                      <a:chOff x="6986427" y="2972145"/>
                      <a:chExt cx="283630" cy="253824"/>
                    </a:xfrm>
                  </p:grpSpPr>
                  <p:pic>
                    <p:nvPicPr>
                      <p:cNvPr id="352" name="Picture 24 207">
                        <a:extLst>
                          <a:ext uri="{FF2B5EF4-FFF2-40B4-BE49-F238E27FC236}">
                            <a16:creationId xmlns:a16="http://schemas.microsoft.com/office/drawing/2014/main" id="{68BF8AFB-F965-4BAF-91EA-90E0F4AD40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 name="Picture 24 208">
                        <a:extLst>
                          <a:ext uri="{FF2B5EF4-FFF2-40B4-BE49-F238E27FC236}">
                            <a16:creationId xmlns:a16="http://schemas.microsoft.com/office/drawing/2014/main" id="{1AA416DB-1927-415E-AE19-63179885600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6" name="Group 255">
                  <a:extLst>
                    <a:ext uri="{FF2B5EF4-FFF2-40B4-BE49-F238E27FC236}">
                      <a16:creationId xmlns:a16="http://schemas.microsoft.com/office/drawing/2014/main" id="{93136E13-CFBE-46DB-9414-06B69BF982A2}"/>
                    </a:ext>
                  </a:extLst>
                </p:cNvPr>
                <p:cNvGrpSpPr/>
                <p:nvPr/>
              </p:nvGrpSpPr>
              <p:grpSpPr>
                <a:xfrm>
                  <a:off x="7469330" y="2714400"/>
                  <a:ext cx="1055948" cy="610380"/>
                  <a:chOff x="6261214" y="3135578"/>
                  <a:chExt cx="1055948" cy="610380"/>
                </a:xfrm>
              </p:grpSpPr>
              <p:grpSp>
                <p:nvGrpSpPr>
                  <p:cNvPr id="318" name="Group 317">
                    <a:extLst>
                      <a:ext uri="{FF2B5EF4-FFF2-40B4-BE49-F238E27FC236}">
                        <a16:creationId xmlns:a16="http://schemas.microsoft.com/office/drawing/2014/main" id="{86EE9F78-D275-4646-901F-103BB5F38D83}"/>
                      </a:ext>
                    </a:extLst>
                  </p:cNvPr>
                  <p:cNvGrpSpPr/>
                  <p:nvPr/>
                </p:nvGrpSpPr>
                <p:grpSpPr>
                  <a:xfrm>
                    <a:off x="6659394" y="3135578"/>
                    <a:ext cx="657768" cy="378452"/>
                    <a:chOff x="4777947" y="3207622"/>
                    <a:chExt cx="657768" cy="378452"/>
                  </a:xfrm>
                </p:grpSpPr>
                <p:grpSp>
                  <p:nvGrpSpPr>
                    <p:cNvPr id="334" name="Group 333">
                      <a:extLst>
                        <a:ext uri="{FF2B5EF4-FFF2-40B4-BE49-F238E27FC236}">
                          <a16:creationId xmlns:a16="http://schemas.microsoft.com/office/drawing/2014/main" id="{B2F8C679-67BA-4964-9B20-5DE6CC46820C}"/>
                        </a:ext>
                      </a:extLst>
                    </p:cNvPr>
                    <p:cNvGrpSpPr/>
                    <p:nvPr/>
                  </p:nvGrpSpPr>
                  <p:grpSpPr>
                    <a:xfrm>
                      <a:off x="4777947" y="3207622"/>
                      <a:ext cx="499826" cy="320263"/>
                      <a:chOff x="4503627" y="2218458"/>
                      <a:chExt cx="499826" cy="320263"/>
                    </a:xfrm>
                  </p:grpSpPr>
                  <p:grpSp>
                    <p:nvGrpSpPr>
                      <p:cNvPr id="342" name="Group 176">
                        <a:extLst>
                          <a:ext uri="{FF2B5EF4-FFF2-40B4-BE49-F238E27FC236}">
                            <a16:creationId xmlns:a16="http://schemas.microsoft.com/office/drawing/2014/main" id="{28AF74E9-6534-4238-840E-491BEFA717D8}"/>
                          </a:ext>
                        </a:extLst>
                      </p:cNvPr>
                      <p:cNvGrpSpPr/>
                      <p:nvPr/>
                    </p:nvGrpSpPr>
                    <p:grpSpPr>
                      <a:xfrm>
                        <a:off x="4503627" y="2301538"/>
                        <a:ext cx="300259" cy="237183"/>
                        <a:chOff x="2962956" y="2115885"/>
                        <a:chExt cx="300259" cy="237183"/>
                      </a:xfrm>
                    </p:grpSpPr>
                    <p:pic>
                      <p:nvPicPr>
                        <p:cNvPr id="346" name="Picture 24 209">
                          <a:extLst>
                            <a:ext uri="{FF2B5EF4-FFF2-40B4-BE49-F238E27FC236}">
                              <a16:creationId xmlns:a16="http://schemas.microsoft.com/office/drawing/2014/main" id="{E2ED79B4-BF52-4730-B1E3-6797D1303A0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7" name="Picture 24 210">
                          <a:extLst>
                            <a:ext uri="{FF2B5EF4-FFF2-40B4-BE49-F238E27FC236}">
                              <a16:creationId xmlns:a16="http://schemas.microsoft.com/office/drawing/2014/main" id="{75A837BE-6AA2-4FC5-A75D-E5EDB8AF9D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3" name="Group 179">
                        <a:extLst>
                          <a:ext uri="{FF2B5EF4-FFF2-40B4-BE49-F238E27FC236}">
                            <a16:creationId xmlns:a16="http://schemas.microsoft.com/office/drawing/2014/main" id="{FD4B1708-968B-4995-BF08-05F9C8BED8FA}"/>
                          </a:ext>
                        </a:extLst>
                      </p:cNvPr>
                      <p:cNvGrpSpPr/>
                      <p:nvPr/>
                    </p:nvGrpSpPr>
                    <p:grpSpPr>
                      <a:xfrm>
                        <a:off x="4719823" y="2218458"/>
                        <a:ext cx="283630" cy="253824"/>
                        <a:chOff x="6986427" y="2972145"/>
                        <a:chExt cx="283630" cy="253824"/>
                      </a:xfrm>
                    </p:grpSpPr>
                    <p:pic>
                      <p:nvPicPr>
                        <p:cNvPr id="344" name="Picture 24 211">
                          <a:extLst>
                            <a:ext uri="{FF2B5EF4-FFF2-40B4-BE49-F238E27FC236}">
                              <a16:creationId xmlns:a16="http://schemas.microsoft.com/office/drawing/2014/main" id="{0E506D99-122D-4760-A48D-D96F3DEA3FA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5" name="Picture 24 212">
                          <a:extLst>
                            <a:ext uri="{FF2B5EF4-FFF2-40B4-BE49-F238E27FC236}">
                              <a16:creationId xmlns:a16="http://schemas.microsoft.com/office/drawing/2014/main" id="{9175BE2E-7BEF-4327-87C7-C3A6E81942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5" name="Group 334">
                      <a:extLst>
                        <a:ext uri="{FF2B5EF4-FFF2-40B4-BE49-F238E27FC236}">
                          <a16:creationId xmlns:a16="http://schemas.microsoft.com/office/drawing/2014/main" id="{1DF1F0AD-4792-484E-A256-B8FCB754D5A5}"/>
                        </a:ext>
                      </a:extLst>
                    </p:cNvPr>
                    <p:cNvGrpSpPr/>
                    <p:nvPr/>
                  </p:nvGrpSpPr>
                  <p:grpSpPr>
                    <a:xfrm>
                      <a:off x="4935889" y="3265811"/>
                      <a:ext cx="499826" cy="320263"/>
                      <a:chOff x="4503627" y="2218458"/>
                      <a:chExt cx="499826" cy="320263"/>
                    </a:xfrm>
                  </p:grpSpPr>
                  <p:grpSp>
                    <p:nvGrpSpPr>
                      <p:cNvPr id="336" name="Group 176">
                        <a:extLst>
                          <a:ext uri="{FF2B5EF4-FFF2-40B4-BE49-F238E27FC236}">
                            <a16:creationId xmlns:a16="http://schemas.microsoft.com/office/drawing/2014/main" id="{0304F022-FF26-4197-8AA8-488D505B816F}"/>
                          </a:ext>
                        </a:extLst>
                      </p:cNvPr>
                      <p:cNvGrpSpPr/>
                      <p:nvPr/>
                    </p:nvGrpSpPr>
                    <p:grpSpPr>
                      <a:xfrm>
                        <a:off x="4503627" y="2301538"/>
                        <a:ext cx="300259" cy="237183"/>
                        <a:chOff x="2962956" y="2115885"/>
                        <a:chExt cx="300259" cy="237183"/>
                      </a:xfrm>
                    </p:grpSpPr>
                    <p:pic>
                      <p:nvPicPr>
                        <p:cNvPr id="340" name="Picture 24 213">
                          <a:extLst>
                            <a:ext uri="{FF2B5EF4-FFF2-40B4-BE49-F238E27FC236}">
                              <a16:creationId xmlns:a16="http://schemas.microsoft.com/office/drawing/2014/main" id="{57086FC8-E4D6-4F25-9E3C-7FFD3AE6C98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 name="Picture 24 214">
                          <a:extLst>
                            <a:ext uri="{FF2B5EF4-FFF2-40B4-BE49-F238E27FC236}">
                              <a16:creationId xmlns:a16="http://schemas.microsoft.com/office/drawing/2014/main" id="{D948909C-B79D-458A-82E7-9B945A01654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 name="Group 179">
                        <a:extLst>
                          <a:ext uri="{FF2B5EF4-FFF2-40B4-BE49-F238E27FC236}">
                            <a16:creationId xmlns:a16="http://schemas.microsoft.com/office/drawing/2014/main" id="{83E35357-779B-432D-B64D-F9B8D9CE48B5}"/>
                          </a:ext>
                        </a:extLst>
                      </p:cNvPr>
                      <p:cNvGrpSpPr/>
                      <p:nvPr/>
                    </p:nvGrpSpPr>
                    <p:grpSpPr>
                      <a:xfrm>
                        <a:off x="4719823" y="2218458"/>
                        <a:ext cx="283630" cy="253824"/>
                        <a:chOff x="6986427" y="2972145"/>
                        <a:chExt cx="283630" cy="253824"/>
                      </a:xfrm>
                    </p:grpSpPr>
                    <p:pic>
                      <p:nvPicPr>
                        <p:cNvPr id="338" name="Picture 24 215">
                          <a:extLst>
                            <a:ext uri="{FF2B5EF4-FFF2-40B4-BE49-F238E27FC236}">
                              <a16:creationId xmlns:a16="http://schemas.microsoft.com/office/drawing/2014/main" id="{FB92FA2B-FA4D-43FD-874B-DB0D6DE60FE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 name="Picture 24 216">
                          <a:extLst>
                            <a:ext uri="{FF2B5EF4-FFF2-40B4-BE49-F238E27FC236}">
                              <a16:creationId xmlns:a16="http://schemas.microsoft.com/office/drawing/2014/main" id="{610A32AB-D9E4-43A7-B986-285ED92FC2F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9" name="Group 318">
                    <a:extLst>
                      <a:ext uri="{FF2B5EF4-FFF2-40B4-BE49-F238E27FC236}">
                        <a16:creationId xmlns:a16="http://schemas.microsoft.com/office/drawing/2014/main" id="{149DA87C-DC9B-443D-955A-28CA992098EE}"/>
                      </a:ext>
                    </a:extLst>
                  </p:cNvPr>
                  <p:cNvGrpSpPr/>
                  <p:nvPr/>
                </p:nvGrpSpPr>
                <p:grpSpPr>
                  <a:xfrm rot="18877668">
                    <a:off x="6210508" y="3195426"/>
                    <a:ext cx="601238" cy="499826"/>
                    <a:chOff x="5841977" y="3176030"/>
                    <a:chExt cx="601238" cy="499826"/>
                  </a:xfrm>
                </p:grpSpPr>
                <p:grpSp>
                  <p:nvGrpSpPr>
                    <p:cNvPr id="320" name="Group 319">
                      <a:extLst>
                        <a:ext uri="{FF2B5EF4-FFF2-40B4-BE49-F238E27FC236}">
                          <a16:creationId xmlns:a16="http://schemas.microsoft.com/office/drawing/2014/main" id="{93333532-50EE-4623-8878-F13ED7A75F50}"/>
                        </a:ext>
                      </a:extLst>
                    </p:cNvPr>
                    <p:cNvGrpSpPr/>
                    <p:nvPr/>
                  </p:nvGrpSpPr>
                  <p:grpSpPr>
                    <a:xfrm rot="19742345">
                      <a:off x="5841977" y="3207622"/>
                      <a:ext cx="499826" cy="320263"/>
                      <a:chOff x="4503627" y="2218458"/>
                      <a:chExt cx="499826" cy="320263"/>
                    </a:xfrm>
                  </p:grpSpPr>
                  <p:grpSp>
                    <p:nvGrpSpPr>
                      <p:cNvPr id="328" name="Group 176">
                        <a:extLst>
                          <a:ext uri="{FF2B5EF4-FFF2-40B4-BE49-F238E27FC236}">
                            <a16:creationId xmlns:a16="http://schemas.microsoft.com/office/drawing/2014/main" id="{ED4B1BE3-84B9-43C2-B304-5F881D9B8189}"/>
                          </a:ext>
                        </a:extLst>
                      </p:cNvPr>
                      <p:cNvGrpSpPr/>
                      <p:nvPr/>
                    </p:nvGrpSpPr>
                    <p:grpSpPr>
                      <a:xfrm>
                        <a:off x="4503627" y="2301538"/>
                        <a:ext cx="300259" cy="237183"/>
                        <a:chOff x="2962956" y="2115885"/>
                        <a:chExt cx="300259" cy="237183"/>
                      </a:xfrm>
                    </p:grpSpPr>
                    <p:pic>
                      <p:nvPicPr>
                        <p:cNvPr id="332" name="Picture 24 217">
                          <a:extLst>
                            <a:ext uri="{FF2B5EF4-FFF2-40B4-BE49-F238E27FC236}">
                              <a16:creationId xmlns:a16="http://schemas.microsoft.com/office/drawing/2014/main" id="{5CB32466-49C2-4C18-9DBE-02BFB16DD2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3" name="Picture 24 218">
                          <a:extLst>
                            <a:ext uri="{FF2B5EF4-FFF2-40B4-BE49-F238E27FC236}">
                              <a16:creationId xmlns:a16="http://schemas.microsoft.com/office/drawing/2014/main" id="{5EE76893-2BF2-4D79-904B-061EDC1F41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9" name="Group 179">
                        <a:extLst>
                          <a:ext uri="{FF2B5EF4-FFF2-40B4-BE49-F238E27FC236}">
                            <a16:creationId xmlns:a16="http://schemas.microsoft.com/office/drawing/2014/main" id="{4531B708-37B8-49CA-A52D-9DF107E10E65}"/>
                          </a:ext>
                        </a:extLst>
                      </p:cNvPr>
                      <p:cNvGrpSpPr/>
                      <p:nvPr/>
                    </p:nvGrpSpPr>
                    <p:grpSpPr>
                      <a:xfrm>
                        <a:off x="4719823" y="2218458"/>
                        <a:ext cx="283630" cy="253824"/>
                        <a:chOff x="6986427" y="2972145"/>
                        <a:chExt cx="283630" cy="253824"/>
                      </a:xfrm>
                    </p:grpSpPr>
                    <p:pic>
                      <p:nvPicPr>
                        <p:cNvPr id="330" name="Picture 24 219">
                          <a:extLst>
                            <a:ext uri="{FF2B5EF4-FFF2-40B4-BE49-F238E27FC236}">
                              <a16:creationId xmlns:a16="http://schemas.microsoft.com/office/drawing/2014/main" id="{39BC2D56-6BF7-49E2-8295-D378868CC8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1" name="Picture 24 220">
                          <a:extLst>
                            <a:ext uri="{FF2B5EF4-FFF2-40B4-BE49-F238E27FC236}">
                              <a16:creationId xmlns:a16="http://schemas.microsoft.com/office/drawing/2014/main" id="{4D353A40-F206-4CAD-AAA8-2B8E8235B5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1" name="Group 320">
                      <a:extLst>
                        <a:ext uri="{FF2B5EF4-FFF2-40B4-BE49-F238E27FC236}">
                          <a16:creationId xmlns:a16="http://schemas.microsoft.com/office/drawing/2014/main" id="{582FE8CC-52F4-4600-A07F-E30C78ADC62E}"/>
                        </a:ext>
                      </a:extLst>
                    </p:cNvPr>
                    <p:cNvGrpSpPr/>
                    <p:nvPr/>
                  </p:nvGrpSpPr>
                  <p:grpSpPr>
                    <a:xfrm rot="17239213">
                      <a:off x="6033171" y="3265811"/>
                      <a:ext cx="499826" cy="320263"/>
                      <a:chOff x="4503627" y="2218458"/>
                      <a:chExt cx="499826" cy="320263"/>
                    </a:xfrm>
                  </p:grpSpPr>
                  <p:grpSp>
                    <p:nvGrpSpPr>
                      <p:cNvPr id="322" name="Group 321">
                        <a:extLst>
                          <a:ext uri="{FF2B5EF4-FFF2-40B4-BE49-F238E27FC236}">
                            <a16:creationId xmlns:a16="http://schemas.microsoft.com/office/drawing/2014/main" id="{08B5F6C6-82BF-4EBD-973D-6560B08A323C}"/>
                          </a:ext>
                        </a:extLst>
                      </p:cNvPr>
                      <p:cNvGrpSpPr/>
                      <p:nvPr/>
                    </p:nvGrpSpPr>
                    <p:grpSpPr>
                      <a:xfrm>
                        <a:off x="4503627" y="2301538"/>
                        <a:ext cx="300259" cy="237183"/>
                        <a:chOff x="2962956" y="2115885"/>
                        <a:chExt cx="300259" cy="237183"/>
                      </a:xfrm>
                    </p:grpSpPr>
                    <p:pic>
                      <p:nvPicPr>
                        <p:cNvPr id="326" name="Picture 24 221">
                          <a:extLst>
                            <a:ext uri="{FF2B5EF4-FFF2-40B4-BE49-F238E27FC236}">
                              <a16:creationId xmlns:a16="http://schemas.microsoft.com/office/drawing/2014/main" id="{DB1F6C8E-4E90-4149-954C-3451F47A7B3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7" name="Picture 24 222">
                          <a:extLst>
                            <a:ext uri="{FF2B5EF4-FFF2-40B4-BE49-F238E27FC236}">
                              <a16:creationId xmlns:a16="http://schemas.microsoft.com/office/drawing/2014/main" id="{82B154E2-859C-4A5D-BCBC-94A4708277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3" name="Group 179">
                        <a:extLst>
                          <a:ext uri="{FF2B5EF4-FFF2-40B4-BE49-F238E27FC236}">
                            <a16:creationId xmlns:a16="http://schemas.microsoft.com/office/drawing/2014/main" id="{DCF4CD36-8E3B-491E-8438-F0A187D380F8}"/>
                          </a:ext>
                        </a:extLst>
                      </p:cNvPr>
                      <p:cNvGrpSpPr/>
                      <p:nvPr/>
                    </p:nvGrpSpPr>
                    <p:grpSpPr>
                      <a:xfrm>
                        <a:off x="4719823" y="2218458"/>
                        <a:ext cx="283630" cy="253824"/>
                        <a:chOff x="6986427" y="2972145"/>
                        <a:chExt cx="283630" cy="253824"/>
                      </a:xfrm>
                    </p:grpSpPr>
                    <p:pic>
                      <p:nvPicPr>
                        <p:cNvPr id="324" name="Picture 24 223">
                          <a:extLst>
                            <a:ext uri="{FF2B5EF4-FFF2-40B4-BE49-F238E27FC236}">
                              <a16:creationId xmlns:a16="http://schemas.microsoft.com/office/drawing/2014/main" id="{10CF8686-6587-459D-B0E1-125F2A9599C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5" name="Picture 24 224">
                          <a:extLst>
                            <a:ext uri="{FF2B5EF4-FFF2-40B4-BE49-F238E27FC236}">
                              <a16:creationId xmlns:a16="http://schemas.microsoft.com/office/drawing/2014/main" id="{57A0401E-3FEA-4FD2-953E-A338D2A3B43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7" name="Group 256">
                  <a:extLst>
                    <a:ext uri="{FF2B5EF4-FFF2-40B4-BE49-F238E27FC236}">
                      <a16:creationId xmlns:a16="http://schemas.microsoft.com/office/drawing/2014/main" id="{72A4F672-0E44-402E-88C1-6D683970D30B}"/>
                    </a:ext>
                  </a:extLst>
                </p:cNvPr>
                <p:cNvGrpSpPr/>
                <p:nvPr/>
              </p:nvGrpSpPr>
              <p:grpSpPr>
                <a:xfrm>
                  <a:off x="7443561" y="3019258"/>
                  <a:ext cx="1106234" cy="969712"/>
                  <a:chOff x="6792398" y="2509410"/>
                  <a:chExt cx="1106234" cy="969712"/>
                </a:xfrm>
              </p:grpSpPr>
              <p:grpSp>
                <p:nvGrpSpPr>
                  <p:cNvPr id="258" name="Group 257">
                    <a:extLst>
                      <a:ext uri="{FF2B5EF4-FFF2-40B4-BE49-F238E27FC236}">
                        <a16:creationId xmlns:a16="http://schemas.microsoft.com/office/drawing/2014/main" id="{298C7C4B-C362-48F3-92B3-7936B367805D}"/>
                      </a:ext>
                    </a:extLst>
                  </p:cNvPr>
                  <p:cNvGrpSpPr/>
                  <p:nvPr/>
                </p:nvGrpSpPr>
                <p:grpSpPr>
                  <a:xfrm>
                    <a:off x="6792398" y="2703317"/>
                    <a:ext cx="657768" cy="378452"/>
                    <a:chOff x="4777947" y="3207622"/>
                    <a:chExt cx="657768" cy="378452"/>
                  </a:xfrm>
                </p:grpSpPr>
                <p:grpSp>
                  <p:nvGrpSpPr>
                    <p:cNvPr id="304" name="Group 303">
                      <a:extLst>
                        <a:ext uri="{FF2B5EF4-FFF2-40B4-BE49-F238E27FC236}">
                          <a16:creationId xmlns:a16="http://schemas.microsoft.com/office/drawing/2014/main" id="{A56BF867-1C37-4CF8-9D9A-6A381F766707}"/>
                        </a:ext>
                      </a:extLst>
                    </p:cNvPr>
                    <p:cNvGrpSpPr/>
                    <p:nvPr/>
                  </p:nvGrpSpPr>
                  <p:grpSpPr>
                    <a:xfrm>
                      <a:off x="4777947" y="3207622"/>
                      <a:ext cx="499826" cy="320263"/>
                      <a:chOff x="4503627" y="2218458"/>
                      <a:chExt cx="499826" cy="320263"/>
                    </a:xfrm>
                  </p:grpSpPr>
                  <p:grpSp>
                    <p:nvGrpSpPr>
                      <p:cNvPr id="312" name="Group 176">
                        <a:extLst>
                          <a:ext uri="{FF2B5EF4-FFF2-40B4-BE49-F238E27FC236}">
                            <a16:creationId xmlns:a16="http://schemas.microsoft.com/office/drawing/2014/main" id="{A8DE1196-4BDC-496B-98E8-29AB0E10BB34}"/>
                          </a:ext>
                        </a:extLst>
                      </p:cNvPr>
                      <p:cNvGrpSpPr/>
                      <p:nvPr/>
                    </p:nvGrpSpPr>
                    <p:grpSpPr>
                      <a:xfrm>
                        <a:off x="4503627" y="2301538"/>
                        <a:ext cx="300259" cy="237183"/>
                        <a:chOff x="2962956" y="2115885"/>
                        <a:chExt cx="300259" cy="237183"/>
                      </a:xfrm>
                    </p:grpSpPr>
                    <p:pic>
                      <p:nvPicPr>
                        <p:cNvPr id="316" name="Picture 24 225">
                          <a:extLst>
                            <a:ext uri="{FF2B5EF4-FFF2-40B4-BE49-F238E27FC236}">
                              <a16:creationId xmlns:a16="http://schemas.microsoft.com/office/drawing/2014/main" id="{135A6F7E-7591-422F-9234-F181981382A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26">
                          <a:extLst>
                            <a:ext uri="{FF2B5EF4-FFF2-40B4-BE49-F238E27FC236}">
                              <a16:creationId xmlns:a16="http://schemas.microsoft.com/office/drawing/2014/main" id="{653FBE93-21E1-4800-912A-8F0746E12B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E10A56F0-E408-4988-80AD-D12E5A75186E}"/>
                          </a:ext>
                        </a:extLst>
                      </p:cNvPr>
                      <p:cNvGrpSpPr/>
                      <p:nvPr/>
                    </p:nvGrpSpPr>
                    <p:grpSpPr>
                      <a:xfrm>
                        <a:off x="4719823" y="2218458"/>
                        <a:ext cx="283630" cy="253824"/>
                        <a:chOff x="6986427" y="2972145"/>
                        <a:chExt cx="283630" cy="253824"/>
                      </a:xfrm>
                    </p:grpSpPr>
                    <p:pic>
                      <p:nvPicPr>
                        <p:cNvPr id="314" name="Picture 24 227">
                          <a:extLst>
                            <a:ext uri="{FF2B5EF4-FFF2-40B4-BE49-F238E27FC236}">
                              <a16:creationId xmlns:a16="http://schemas.microsoft.com/office/drawing/2014/main" id="{1E069BC8-1CD2-4AF0-9346-B6CF752B46C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28">
                          <a:extLst>
                            <a:ext uri="{FF2B5EF4-FFF2-40B4-BE49-F238E27FC236}">
                              <a16:creationId xmlns:a16="http://schemas.microsoft.com/office/drawing/2014/main" id="{056C8D3C-C67F-4281-92E5-B347EE5B80F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5" name="Group 304">
                      <a:extLst>
                        <a:ext uri="{FF2B5EF4-FFF2-40B4-BE49-F238E27FC236}">
                          <a16:creationId xmlns:a16="http://schemas.microsoft.com/office/drawing/2014/main" id="{BBC7D2B4-71B1-4625-B961-505BF83568CC}"/>
                        </a:ext>
                      </a:extLst>
                    </p:cNvPr>
                    <p:cNvGrpSpPr/>
                    <p:nvPr/>
                  </p:nvGrpSpPr>
                  <p:grpSpPr>
                    <a:xfrm>
                      <a:off x="4935889" y="3265811"/>
                      <a:ext cx="499826" cy="320263"/>
                      <a:chOff x="4503627" y="2218458"/>
                      <a:chExt cx="499826" cy="320263"/>
                    </a:xfrm>
                  </p:grpSpPr>
                  <p:grpSp>
                    <p:nvGrpSpPr>
                      <p:cNvPr id="306" name="Group 176">
                        <a:extLst>
                          <a:ext uri="{FF2B5EF4-FFF2-40B4-BE49-F238E27FC236}">
                            <a16:creationId xmlns:a16="http://schemas.microsoft.com/office/drawing/2014/main" id="{BB8BBD4A-4B10-462E-BF96-6C1F4BFE18BD}"/>
                          </a:ext>
                        </a:extLst>
                      </p:cNvPr>
                      <p:cNvGrpSpPr/>
                      <p:nvPr/>
                    </p:nvGrpSpPr>
                    <p:grpSpPr>
                      <a:xfrm>
                        <a:off x="4503627" y="2301538"/>
                        <a:ext cx="300259" cy="237183"/>
                        <a:chOff x="2962956" y="2115885"/>
                        <a:chExt cx="300259" cy="237183"/>
                      </a:xfrm>
                    </p:grpSpPr>
                    <p:pic>
                      <p:nvPicPr>
                        <p:cNvPr id="310" name="Picture 24 229">
                          <a:extLst>
                            <a:ext uri="{FF2B5EF4-FFF2-40B4-BE49-F238E27FC236}">
                              <a16:creationId xmlns:a16="http://schemas.microsoft.com/office/drawing/2014/main" id="{8D62D3CA-7921-4821-A5D9-9C105B9AA2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230">
                          <a:extLst>
                            <a:ext uri="{FF2B5EF4-FFF2-40B4-BE49-F238E27FC236}">
                              <a16:creationId xmlns:a16="http://schemas.microsoft.com/office/drawing/2014/main" id="{A4EAEA72-89EF-4B4E-A48E-CFD43365B0E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a:extLst>
                          <a:ext uri="{FF2B5EF4-FFF2-40B4-BE49-F238E27FC236}">
                            <a16:creationId xmlns:a16="http://schemas.microsoft.com/office/drawing/2014/main" id="{B96538AB-4938-4066-8660-51EEB645E241}"/>
                          </a:ext>
                        </a:extLst>
                      </p:cNvPr>
                      <p:cNvGrpSpPr/>
                      <p:nvPr/>
                    </p:nvGrpSpPr>
                    <p:grpSpPr>
                      <a:xfrm>
                        <a:off x="4719823" y="2218458"/>
                        <a:ext cx="283630" cy="253824"/>
                        <a:chOff x="6986427" y="2972145"/>
                        <a:chExt cx="283630" cy="253824"/>
                      </a:xfrm>
                    </p:grpSpPr>
                    <p:pic>
                      <p:nvPicPr>
                        <p:cNvPr id="308" name="Picture 24 231">
                          <a:extLst>
                            <a:ext uri="{FF2B5EF4-FFF2-40B4-BE49-F238E27FC236}">
                              <a16:creationId xmlns:a16="http://schemas.microsoft.com/office/drawing/2014/main" id="{E5583B57-2651-46F0-BA9D-06EC1BCE15C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232">
                          <a:extLst>
                            <a:ext uri="{FF2B5EF4-FFF2-40B4-BE49-F238E27FC236}">
                              <a16:creationId xmlns:a16="http://schemas.microsoft.com/office/drawing/2014/main" id="{5FB59037-48A3-40E5-8F46-9BB56B116DC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 name="Group 258">
                    <a:extLst>
                      <a:ext uri="{FF2B5EF4-FFF2-40B4-BE49-F238E27FC236}">
                        <a16:creationId xmlns:a16="http://schemas.microsoft.com/office/drawing/2014/main" id="{CD33DC83-CE23-475A-A12E-3DEDBB85EB24}"/>
                      </a:ext>
                    </a:extLst>
                  </p:cNvPr>
                  <p:cNvGrpSpPr/>
                  <p:nvPr/>
                </p:nvGrpSpPr>
                <p:grpSpPr>
                  <a:xfrm rot="19661454">
                    <a:off x="6800712" y="2979296"/>
                    <a:ext cx="601238" cy="499826"/>
                    <a:chOff x="5841977" y="3176030"/>
                    <a:chExt cx="601238" cy="499826"/>
                  </a:xfrm>
                </p:grpSpPr>
                <p:grpSp>
                  <p:nvGrpSpPr>
                    <p:cNvPr id="290" name="Group 289">
                      <a:extLst>
                        <a:ext uri="{FF2B5EF4-FFF2-40B4-BE49-F238E27FC236}">
                          <a16:creationId xmlns:a16="http://schemas.microsoft.com/office/drawing/2014/main" id="{F646B339-142D-49BF-938A-4162E476B282}"/>
                        </a:ext>
                      </a:extLst>
                    </p:cNvPr>
                    <p:cNvGrpSpPr/>
                    <p:nvPr/>
                  </p:nvGrpSpPr>
                  <p:grpSpPr>
                    <a:xfrm rot="19742345">
                      <a:off x="5841977" y="3207622"/>
                      <a:ext cx="499826" cy="320263"/>
                      <a:chOff x="4503627" y="2218458"/>
                      <a:chExt cx="499826" cy="320263"/>
                    </a:xfrm>
                  </p:grpSpPr>
                  <p:grpSp>
                    <p:nvGrpSpPr>
                      <p:cNvPr id="298" name="Group 176">
                        <a:extLst>
                          <a:ext uri="{FF2B5EF4-FFF2-40B4-BE49-F238E27FC236}">
                            <a16:creationId xmlns:a16="http://schemas.microsoft.com/office/drawing/2014/main" id="{FE03ED6D-37A1-41BB-B001-10502330A143}"/>
                          </a:ext>
                        </a:extLst>
                      </p:cNvPr>
                      <p:cNvGrpSpPr/>
                      <p:nvPr/>
                    </p:nvGrpSpPr>
                    <p:grpSpPr>
                      <a:xfrm>
                        <a:off x="4503627" y="2301538"/>
                        <a:ext cx="300259" cy="237183"/>
                        <a:chOff x="2962956" y="2115885"/>
                        <a:chExt cx="300259" cy="237183"/>
                      </a:xfrm>
                    </p:grpSpPr>
                    <p:pic>
                      <p:nvPicPr>
                        <p:cNvPr id="302" name="Picture 24 233">
                          <a:extLst>
                            <a:ext uri="{FF2B5EF4-FFF2-40B4-BE49-F238E27FC236}">
                              <a16:creationId xmlns:a16="http://schemas.microsoft.com/office/drawing/2014/main" id="{DA19AEEF-D793-45EB-8285-CB6C2BCED0A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34">
                          <a:extLst>
                            <a:ext uri="{FF2B5EF4-FFF2-40B4-BE49-F238E27FC236}">
                              <a16:creationId xmlns:a16="http://schemas.microsoft.com/office/drawing/2014/main" id="{CE0345AC-88D6-43FE-9167-78613645C6F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3C6499A6-D1F1-459D-B1DB-F6CDDE4BEBED}"/>
                          </a:ext>
                        </a:extLst>
                      </p:cNvPr>
                      <p:cNvGrpSpPr/>
                      <p:nvPr/>
                    </p:nvGrpSpPr>
                    <p:grpSpPr>
                      <a:xfrm>
                        <a:off x="4719823" y="2218458"/>
                        <a:ext cx="283630" cy="253824"/>
                        <a:chOff x="6986427" y="2972145"/>
                        <a:chExt cx="283630" cy="253824"/>
                      </a:xfrm>
                    </p:grpSpPr>
                    <p:pic>
                      <p:nvPicPr>
                        <p:cNvPr id="300" name="Picture 24 235">
                          <a:extLst>
                            <a:ext uri="{FF2B5EF4-FFF2-40B4-BE49-F238E27FC236}">
                              <a16:creationId xmlns:a16="http://schemas.microsoft.com/office/drawing/2014/main" id="{0EBB36F5-9282-4C78-9731-153CE7EFC22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36">
                          <a:extLst>
                            <a:ext uri="{FF2B5EF4-FFF2-40B4-BE49-F238E27FC236}">
                              <a16:creationId xmlns:a16="http://schemas.microsoft.com/office/drawing/2014/main" id="{807DEC9C-75F1-48C8-B6F0-589D2281E7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1" name="Group 290">
                      <a:extLst>
                        <a:ext uri="{FF2B5EF4-FFF2-40B4-BE49-F238E27FC236}">
                          <a16:creationId xmlns:a16="http://schemas.microsoft.com/office/drawing/2014/main" id="{1D4916F9-EB66-4B91-83A1-56CD0938FE9A}"/>
                        </a:ext>
                      </a:extLst>
                    </p:cNvPr>
                    <p:cNvGrpSpPr/>
                    <p:nvPr/>
                  </p:nvGrpSpPr>
                  <p:grpSpPr>
                    <a:xfrm rot="17239213">
                      <a:off x="6033171" y="3265811"/>
                      <a:ext cx="499826" cy="320263"/>
                      <a:chOff x="4503627" y="2218458"/>
                      <a:chExt cx="499826" cy="320263"/>
                    </a:xfrm>
                  </p:grpSpPr>
                  <p:grpSp>
                    <p:nvGrpSpPr>
                      <p:cNvPr id="292" name="Group 176">
                        <a:extLst>
                          <a:ext uri="{FF2B5EF4-FFF2-40B4-BE49-F238E27FC236}">
                            <a16:creationId xmlns:a16="http://schemas.microsoft.com/office/drawing/2014/main" id="{14B14F97-1FE5-4426-8127-A94287905C1A}"/>
                          </a:ext>
                        </a:extLst>
                      </p:cNvPr>
                      <p:cNvGrpSpPr/>
                      <p:nvPr/>
                    </p:nvGrpSpPr>
                    <p:grpSpPr>
                      <a:xfrm>
                        <a:off x="4503627" y="2301538"/>
                        <a:ext cx="300259" cy="237183"/>
                        <a:chOff x="2962956" y="2115885"/>
                        <a:chExt cx="300259" cy="237183"/>
                      </a:xfrm>
                    </p:grpSpPr>
                    <p:pic>
                      <p:nvPicPr>
                        <p:cNvPr id="296" name="Picture 24 237">
                          <a:extLst>
                            <a:ext uri="{FF2B5EF4-FFF2-40B4-BE49-F238E27FC236}">
                              <a16:creationId xmlns:a16="http://schemas.microsoft.com/office/drawing/2014/main" id="{124448E4-160D-439F-A737-4A9138EF1BE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 name="Picture 24 238">
                          <a:extLst>
                            <a:ext uri="{FF2B5EF4-FFF2-40B4-BE49-F238E27FC236}">
                              <a16:creationId xmlns:a16="http://schemas.microsoft.com/office/drawing/2014/main" id="{29046947-2B16-43DF-8D15-C1AD20D6C46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 name="Group 179">
                        <a:extLst>
                          <a:ext uri="{FF2B5EF4-FFF2-40B4-BE49-F238E27FC236}">
                            <a16:creationId xmlns:a16="http://schemas.microsoft.com/office/drawing/2014/main" id="{94382836-EE55-4C3B-9104-9CA0C10DE02F}"/>
                          </a:ext>
                        </a:extLst>
                      </p:cNvPr>
                      <p:cNvGrpSpPr/>
                      <p:nvPr/>
                    </p:nvGrpSpPr>
                    <p:grpSpPr>
                      <a:xfrm>
                        <a:off x="4719823" y="2218458"/>
                        <a:ext cx="283630" cy="253824"/>
                        <a:chOff x="6986427" y="2972145"/>
                        <a:chExt cx="283630" cy="253824"/>
                      </a:xfrm>
                    </p:grpSpPr>
                    <p:pic>
                      <p:nvPicPr>
                        <p:cNvPr id="294" name="Picture 24 239">
                          <a:extLst>
                            <a:ext uri="{FF2B5EF4-FFF2-40B4-BE49-F238E27FC236}">
                              <a16:creationId xmlns:a16="http://schemas.microsoft.com/office/drawing/2014/main" id="{3C5F7947-B9E8-4C60-A89D-C7A118D9D69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 name="Picture 24 240">
                          <a:extLst>
                            <a:ext uri="{FF2B5EF4-FFF2-40B4-BE49-F238E27FC236}">
                              <a16:creationId xmlns:a16="http://schemas.microsoft.com/office/drawing/2014/main" id="{C61EF20C-0EC9-4C1A-85F7-0A1A70F512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0" name="Group 259">
                    <a:extLst>
                      <a:ext uri="{FF2B5EF4-FFF2-40B4-BE49-F238E27FC236}">
                        <a16:creationId xmlns:a16="http://schemas.microsoft.com/office/drawing/2014/main" id="{3D5734DA-06E1-4B80-96FF-E8861321008B}"/>
                      </a:ext>
                    </a:extLst>
                  </p:cNvPr>
                  <p:cNvGrpSpPr/>
                  <p:nvPr/>
                </p:nvGrpSpPr>
                <p:grpSpPr>
                  <a:xfrm rot="2171672">
                    <a:off x="7240864" y="2945788"/>
                    <a:ext cx="657768" cy="378452"/>
                    <a:chOff x="4777947" y="3207622"/>
                    <a:chExt cx="657768" cy="378452"/>
                  </a:xfrm>
                </p:grpSpPr>
                <p:grpSp>
                  <p:nvGrpSpPr>
                    <p:cNvPr id="276" name="Group 275">
                      <a:extLst>
                        <a:ext uri="{FF2B5EF4-FFF2-40B4-BE49-F238E27FC236}">
                          <a16:creationId xmlns:a16="http://schemas.microsoft.com/office/drawing/2014/main" id="{2CE0990E-B887-413C-A559-869D19855E86}"/>
                        </a:ext>
                      </a:extLst>
                    </p:cNvPr>
                    <p:cNvGrpSpPr/>
                    <p:nvPr/>
                  </p:nvGrpSpPr>
                  <p:grpSpPr>
                    <a:xfrm>
                      <a:off x="4777947" y="3207622"/>
                      <a:ext cx="499826" cy="320263"/>
                      <a:chOff x="4503627" y="2218458"/>
                      <a:chExt cx="499826" cy="320263"/>
                    </a:xfrm>
                  </p:grpSpPr>
                  <p:grpSp>
                    <p:nvGrpSpPr>
                      <p:cNvPr id="284" name="Group 176">
                        <a:extLst>
                          <a:ext uri="{FF2B5EF4-FFF2-40B4-BE49-F238E27FC236}">
                            <a16:creationId xmlns:a16="http://schemas.microsoft.com/office/drawing/2014/main" id="{B631C7C9-9069-4F50-92FF-B3FA9209489B}"/>
                          </a:ext>
                        </a:extLst>
                      </p:cNvPr>
                      <p:cNvGrpSpPr/>
                      <p:nvPr/>
                    </p:nvGrpSpPr>
                    <p:grpSpPr>
                      <a:xfrm>
                        <a:off x="4503627" y="2301538"/>
                        <a:ext cx="300259" cy="237183"/>
                        <a:chOff x="2962956" y="2115885"/>
                        <a:chExt cx="300259" cy="237183"/>
                      </a:xfrm>
                    </p:grpSpPr>
                    <p:pic>
                      <p:nvPicPr>
                        <p:cNvPr id="288" name="Picture 24 241">
                          <a:extLst>
                            <a:ext uri="{FF2B5EF4-FFF2-40B4-BE49-F238E27FC236}">
                              <a16:creationId xmlns:a16="http://schemas.microsoft.com/office/drawing/2014/main" id="{E93E6952-E8A4-495B-B4F1-80F12E44724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9" name="Picture 24 242">
                          <a:extLst>
                            <a:ext uri="{FF2B5EF4-FFF2-40B4-BE49-F238E27FC236}">
                              <a16:creationId xmlns:a16="http://schemas.microsoft.com/office/drawing/2014/main" id="{62E25E10-A883-405D-BC29-C4A818C445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5" name="Group 179">
                        <a:extLst>
                          <a:ext uri="{FF2B5EF4-FFF2-40B4-BE49-F238E27FC236}">
                            <a16:creationId xmlns:a16="http://schemas.microsoft.com/office/drawing/2014/main" id="{4B12E5E5-2681-4D17-BD1A-FFECDEB1680F}"/>
                          </a:ext>
                        </a:extLst>
                      </p:cNvPr>
                      <p:cNvGrpSpPr/>
                      <p:nvPr/>
                    </p:nvGrpSpPr>
                    <p:grpSpPr>
                      <a:xfrm>
                        <a:off x="4719823" y="2218458"/>
                        <a:ext cx="283630" cy="253824"/>
                        <a:chOff x="6986427" y="2972145"/>
                        <a:chExt cx="283630" cy="253824"/>
                      </a:xfrm>
                    </p:grpSpPr>
                    <p:pic>
                      <p:nvPicPr>
                        <p:cNvPr id="286" name="Picture 24 243">
                          <a:extLst>
                            <a:ext uri="{FF2B5EF4-FFF2-40B4-BE49-F238E27FC236}">
                              <a16:creationId xmlns:a16="http://schemas.microsoft.com/office/drawing/2014/main" id="{A1DEDC9F-BFC5-40A9-96AD-B74841F3E5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7" name="Picture 24 244">
                          <a:extLst>
                            <a:ext uri="{FF2B5EF4-FFF2-40B4-BE49-F238E27FC236}">
                              <a16:creationId xmlns:a16="http://schemas.microsoft.com/office/drawing/2014/main" id="{6FC1A3A9-6680-492C-8AD8-603716E9A4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7" name="Group 276">
                      <a:extLst>
                        <a:ext uri="{FF2B5EF4-FFF2-40B4-BE49-F238E27FC236}">
                          <a16:creationId xmlns:a16="http://schemas.microsoft.com/office/drawing/2014/main" id="{9F782D84-7AD9-4AAF-8F2F-4CB080B8EDC1}"/>
                        </a:ext>
                      </a:extLst>
                    </p:cNvPr>
                    <p:cNvGrpSpPr/>
                    <p:nvPr/>
                  </p:nvGrpSpPr>
                  <p:grpSpPr>
                    <a:xfrm>
                      <a:off x="4935889" y="3265811"/>
                      <a:ext cx="499826" cy="320263"/>
                      <a:chOff x="4503627" y="2218458"/>
                      <a:chExt cx="499826" cy="320263"/>
                    </a:xfrm>
                  </p:grpSpPr>
                  <p:grpSp>
                    <p:nvGrpSpPr>
                      <p:cNvPr id="278" name="Group 176">
                        <a:extLst>
                          <a:ext uri="{FF2B5EF4-FFF2-40B4-BE49-F238E27FC236}">
                            <a16:creationId xmlns:a16="http://schemas.microsoft.com/office/drawing/2014/main" id="{83A598B7-CA3E-4088-87EB-769A86073B67}"/>
                          </a:ext>
                        </a:extLst>
                      </p:cNvPr>
                      <p:cNvGrpSpPr/>
                      <p:nvPr/>
                    </p:nvGrpSpPr>
                    <p:grpSpPr>
                      <a:xfrm>
                        <a:off x="4503627" y="2301538"/>
                        <a:ext cx="300259" cy="237183"/>
                        <a:chOff x="2962956" y="2115885"/>
                        <a:chExt cx="300259" cy="237183"/>
                      </a:xfrm>
                    </p:grpSpPr>
                    <p:pic>
                      <p:nvPicPr>
                        <p:cNvPr id="282" name="Picture 24 245">
                          <a:extLst>
                            <a:ext uri="{FF2B5EF4-FFF2-40B4-BE49-F238E27FC236}">
                              <a16:creationId xmlns:a16="http://schemas.microsoft.com/office/drawing/2014/main" id="{85403549-EBEB-4E30-8BA5-F1B9292EA0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3" name="Picture 24 246">
                          <a:extLst>
                            <a:ext uri="{FF2B5EF4-FFF2-40B4-BE49-F238E27FC236}">
                              <a16:creationId xmlns:a16="http://schemas.microsoft.com/office/drawing/2014/main" id="{78E50BCB-3AF2-4ED4-B768-42D5DB701D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 name="Group 179">
                        <a:extLst>
                          <a:ext uri="{FF2B5EF4-FFF2-40B4-BE49-F238E27FC236}">
                            <a16:creationId xmlns:a16="http://schemas.microsoft.com/office/drawing/2014/main" id="{65CA0B42-F4E8-4CB4-BDB5-49462D3EB244}"/>
                          </a:ext>
                        </a:extLst>
                      </p:cNvPr>
                      <p:cNvGrpSpPr/>
                      <p:nvPr/>
                    </p:nvGrpSpPr>
                    <p:grpSpPr>
                      <a:xfrm>
                        <a:off x="4719823" y="2218458"/>
                        <a:ext cx="283630" cy="253824"/>
                        <a:chOff x="6986427" y="2972145"/>
                        <a:chExt cx="283630" cy="253824"/>
                      </a:xfrm>
                    </p:grpSpPr>
                    <p:pic>
                      <p:nvPicPr>
                        <p:cNvPr id="280" name="Picture 24 247">
                          <a:extLst>
                            <a:ext uri="{FF2B5EF4-FFF2-40B4-BE49-F238E27FC236}">
                              <a16:creationId xmlns:a16="http://schemas.microsoft.com/office/drawing/2014/main" id="{F7AE582D-3857-4A9E-A611-47346BF41A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 name="Picture 24 248">
                          <a:extLst>
                            <a:ext uri="{FF2B5EF4-FFF2-40B4-BE49-F238E27FC236}">
                              <a16:creationId xmlns:a16="http://schemas.microsoft.com/office/drawing/2014/main" id="{9D38A358-0156-4426-8497-BDFE3CD2CA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1" name="Group 260">
                    <a:extLst>
                      <a:ext uri="{FF2B5EF4-FFF2-40B4-BE49-F238E27FC236}">
                        <a16:creationId xmlns:a16="http://schemas.microsoft.com/office/drawing/2014/main" id="{8980678B-64FB-4604-834E-7419F51E7C4A}"/>
                      </a:ext>
                    </a:extLst>
                  </p:cNvPr>
                  <p:cNvGrpSpPr/>
                  <p:nvPr/>
                </p:nvGrpSpPr>
                <p:grpSpPr>
                  <a:xfrm rot="21049340">
                    <a:off x="7270080" y="2509410"/>
                    <a:ext cx="601238" cy="499826"/>
                    <a:chOff x="5841977" y="3176030"/>
                    <a:chExt cx="601238" cy="499826"/>
                  </a:xfrm>
                </p:grpSpPr>
                <p:grpSp>
                  <p:nvGrpSpPr>
                    <p:cNvPr id="262" name="Group 261">
                      <a:extLst>
                        <a:ext uri="{FF2B5EF4-FFF2-40B4-BE49-F238E27FC236}">
                          <a16:creationId xmlns:a16="http://schemas.microsoft.com/office/drawing/2014/main" id="{78CA4812-0194-4955-98D3-FDE57D16A0E6}"/>
                        </a:ext>
                      </a:extLst>
                    </p:cNvPr>
                    <p:cNvGrpSpPr/>
                    <p:nvPr/>
                  </p:nvGrpSpPr>
                  <p:grpSpPr>
                    <a:xfrm rot="19742345">
                      <a:off x="5841977" y="3207622"/>
                      <a:ext cx="499826" cy="320263"/>
                      <a:chOff x="4503627" y="2218458"/>
                      <a:chExt cx="499826" cy="320263"/>
                    </a:xfrm>
                  </p:grpSpPr>
                  <p:grpSp>
                    <p:nvGrpSpPr>
                      <p:cNvPr id="270" name="Group 176">
                        <a:extLst>
                          <a:ext uri="{FF2B5EF4-FFF2-40B4-BE49-F238E27FC236}">
                            <a16:creationId xmlns:a16="http://schemas.microsoft.com/office/drawing/2014/main" id="{FF870178-51B2-4001-BD4F-BBF668BBD5FB}"/>
                          </a:ext>
                        </a:extLst>
                      </p:cNvPr>
                      <p:cNvGrpSpPr/>
                      <p:nvPr/>
                    </p:nvGrpSpPr>
                    <p:grpSpPr>
                      <a:xfrm>
                        <a:off x="4503627" y="2301538"/>
                        <a:ext cx="300259" cy="237183"/>
                        <a:chOff x="2962956" y="2115885"/>
                        <a:chExt cx="300259" cy="237183"/>
                      </a:xfrm>
                    </p:grpSpPr>
                    <p:pic>
                      <p:nvPicPr>
                        <p:cNvPr id="274" name="Picture 24 249">
                          <a:extLst>
                            <a:ext uri="{FF2B5EF4-FFF2-40B4-BE49-F238E27FC236}">
                              <a16:creationId xmlns:a16="http://schemas.microsoft.com/office/drawing/2014/main" id="{3DEB46C1-0784-4CB3-9F75-C3DAFDF648F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250">
                          <a:extLst>
                            <a:ext uri="{FF2B5EF4-FFF2-40B4-BE49-F238E27FC236}">
                              <a16:creationId xmlns:a16="http://schemas.microsoft.com/office/drawing/2014/main" id="{175AD320-6807-4388-A83C-6E11EF7BBD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778D3FE2-0E16-412B-8587-3BFFD40BA5EB}"/>
                          </a:ext>
                        </a:extLst>
                      </p:cNvPr>
                      <p:cNvGrpSpPr/>
                      <p:nvPr/>
                    </p:nvGrpSpPr>
                    <p:grpSpPr>
                      <a:xfrm>
                        <a:off x="4719823" y="2218458"/>
                        <a:ext cx="283630" cy="253824"/>
                        <a:chOff x="6986427" y="2972145"/>
                        <a:chExt cx="283630" cy="253824"/>
                      </a:xfrm>
                    </p:grpSpPr>
                    <p:pic>
                      <p:nvPicPr>
                        <p:cNvPr id="272" name="Picture 24 251">
                          <a:extLst>
                            <a:ext uri="{FF2B5EF4-FFF2-40B4-BE49-F238E27FC236}">
                              <a16:creationId xmlns:a16="http://schemas.microsoft.com/office/drawing/2014/main" id="{026F08AC-3117-47DC-8C98-625DE0D21E5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252">
                          <a:extLst>
                            <a:ext uri="{FF2B5EF4-FFF2-40B4-BE49-F238E27FC236}">
                              <a16:creationId xmlns:a16="http://schemas.microsoft.com/office/drawing/2014/main" id="{542A616A-43C4-48B6-B69C-0F7F6FB5879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3" name="Group 262">
                      <a:extLst>
                        <a:ext uri="{FF2B5EF4-FFF2-40B4-BE49-F238E27FC236}">
                          <a16:creationId xmlns:a16="http://schemas.microsoft.com/office/drawing/2014/main" id="{1A3C619A-8053-4C21-A346-B4B0720CA76F}"/>
                        </a:ext>
                      </a:extLst>
                    </p:cNvPr>
                    <p:cNvGrpSpPr/>
                    <p:nvPr/>
                  </p:nvGrpSpPr>
                  <p:grpSpPr>
                    <a:xfrm rot="17239213">
                      <a:off x="6033171" y="3265811"/>
                      <a:ext cx="499826" cy="320263"/>
                      <a:chOff x="4503627" y="2218458"/>
                      <a:chExt cx="499826" cy="320263"/>
                    </a:xfrm>
                  </p:grpSpPr>
                  <p:grpSp>
                    <p:nvGrpSpPr>
                      <p:cNvPr id="264" name="Group 176">
                        <a:extLst>
                          <a:ext uri="{FF2B5EF4-FFF2-40B4-BE49-F238E27FC236}">
                            <a16:creationId xmlns:a16="http://schemas.microsoft.com/office/drawing/2014/main" id="{A9A9C5BA-776A-4803-9CFC-F66BE3DBC3F7}"/>
                          </a:ext>
                        </a:extLst>
                      </p:cNvPr>
                      <p:cNvGrpSpPr/>
                      <p:nvPr/>
                    </p:nvGrpSpPr>
                    <p:grpSpPr>
                      <a:xfrm>
                        <a:off x="4503627" y="2301538"/>
                        <a:ext cx="300259" cy="237183"/>
                        <a:chOff x="2962956" y="2115885"/>
                        <a:chExt cx="300259" cy="237183"/>
                      </a:xfrm>
                    </p:grpSpPr>
                    <p:pic>
                      <p:nvPicPr>
                        <p:cNvPr id="268" name="Picture 24 253">
                          <a:extLst>
                            <a:ext uri="{FF2B5EF4-FFF2-40B4-BE49-F238E27FC236}">
                              <a16:creationId xmlns:a16="http://schemas.microsoft.com/office/drawing/2014/main" id="{11AE8E8C-0B29-4682-B920-086D7B4A5E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9" name="Picture 24 254">
                          <a:extLst>
                            <a:ext uri="{FF2B5EF4-FFF2-40B4-BE49-F238E27FC236}">
                              <a16:creationId xmlns:a16="http://schemas.microsoft.com/office/drawing/2014/main" id="{F0EB13B3-3FF3-4AB5-A0DD-96E9627AA66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5" name="Group 179">
                        <a:extLst>
                          <a:ext uri="{FF2B5EF4-FFF2-40B4-BE49-F238E27FC236}">
                            <a16:creationId xmlns:a16="http://schemas.microsoft.com/office/drawing/2014/main" id="{F220B2CB-C35B-4C3C-AF60-3AF4E82C18E8}"/>
                          </a:ext>
                        </a:extLst>
                      </p:cNvPr>
                      <p:cNvGrpSpPr/>
                      <p:nvPr/>
                    </p:nvGrpSpPr>
                    <p:grpSpPr>
                      <a:xfrm>
                        <a:off x="4719823" y="2218458"/>
                        <a:ext cx="283630" cy="253824"/>
                        <a:chOff x="6986427" y="2972145"/>
                        <a:chExt cx="283630" cy="253824"/>
                      </a:xfrm>
                    </p:grpSpPr>
                    <p:pic>
                      <p:nvPicPr>
                        <p:cNvPr id="266" name="Picture 24 255">
                          <a:extLst>
                            <a:ext uri="{FF2B5EF4-FFF2-40B4-BE49-F238E27FC236}">
                              <a16:creationId xmlns:a16="http://schemas.microsoft.com/office/drawing/2014/main" id="{421A9FC9-3B95-46B3-A1E7-F087E08F48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7" name="Picture 24 256">
                          <a:extLst>
                            <a:ext uri="{FF2B5EF4-FFF2-40B4-BE49-F238E27FC236}">
                              <a16:creationId xmlns:a16="http://schemas.microsoft.com/office/drawing/2014/main" id="{0B1FAC17-81F0-46AA-B752-11051B6D660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cxnSp>
        <p:nvCxnSpPr>
          <p:cNvPr id="494" name="Straight Arrow Connector 493">
            <a:extLst>
              <a:ext uri="{FF2B5EF4-FFF2-40B4-BE49-F238E27FC236}">
                <a16:creationId xmlns:a16="http://schemas.microsoft.com/office/drawing/2014/main" id="{25440A4E-97F5-4C24-B73E-01D27078FE51}"/>
              </a:ext>
            </a:extLst>
          </p:cNvPr>
          <p:cNvCxnSpPr>
            <a:cxnSpLocks/>
          </p:cNvCxnSpPr>
          <p:nvPr/>
        </p:nvCxnSpPr>
        <p:spPr bwMode="auto">
          <a:xfrm flipV="1">
            <a:off x="2625378" y="1804327"/>
            <a:ext cx="0" cy="4233290"/>
          </a:xfrm>
          <a:prstGeom prst="straightConnector1">
            <a:avLst/>
          </a:prstGeom>
          <a:noFill/>
          <a:ln w="12700" cap="flat" cmpd="sng" algn="ctr">
            <a:solidFill>
              <a:schemeClr val="bg2"/>
            </a:solidFill>
            <a:prstDash val="solid"/>
            <a:round/>
            <a:headEnd type="none" w="lg" len="med"/>
            <a:tailEnd type="arrow"/>
          </a:ln>
          <a:effectLst/>
        </p:spPr>
      </p:cxnSp>
      <p:cxnSp>
        <p:nvCxnSpPr>
          <p:cNvPr id="496" name="Straight Arrow Connector 495">
            <a:extLst>
              <a:ext uri="{FF2B5EF4-FFF2-40B4-BE49-F238E27FC236}">
                <a16:creationId xmlns:a16="http://schemas.microsoft.com/office/drawing/2014/main" id="{F7A46EEF-F4FC-4740-8D45-6F5C9723BBF1}"/>
              </a:ext>
            </a:extLst>
          </p:cNvPr>
          <p:cNvCxnSpPr>
            <a:cxnSpLocks/>
          </p:cNvCxnSpPr>
          <p:nvPr/>
        </p:nvCxnSpPr>
        <p:spPr bwMode="auto">
          <a:xfrm flipV="1">
            <a:off x="271616" y="1804326"/>
            <a:ext cx="5107256" cy="3977259"/>
          </a:xfrm>
          <a:prstGeom prst="straightConnector1">
            <a:avLst/>
          </a:prstGeom>
          <a:noFill/>
          <a:ln w="12700" cap="flat" cmpd="sng" algn="ctr">
            <a:solidFill>
              <a:schemeClr val="bg2"/>
            </a:solidFill>
            <a:prstDash val="solid"/>
            <a:round/>
            <a:headEnd type="none" w="lg" len="med"/>
            <a:tailEnd type="arrow"/>
          </a:ln>
          <a:effectLst/>
        </p:spPr>
      </p:cxnSp>
      <p:cxnSp>
        <p:nvCxnSpPr>
          <p:cNvPr id="497" name="Straight Arrow Connector 496">
            <a:extLst>
              <a:ext uri="{FF2B5EF4-FFF2-40B4-BE49-F238E27FC236}">
                <a16:creationId xmlns:a16="http://schemas.microsoft.com/office/drawing/2014/main" id="{D94D9CDC-AFCA-4869-9EBB-AB326DD29DE4}"/>
              </a:ext>
            </a:extLst>
          </p:cNvPr>
          <p:cNvCxnSpPr/>
          <p:nvPr/>
        </p:nvCxnSpPr>
        <p:spPr bwMode="auto">
          <a:xfrm>
            <a:off x="2625378" y="2001865"/>
            <a:ext cx="2451667" cy="0"/>
          </a:xfrm>
          <a:prstGeom prst="straightConnector1">
            <a:avLst/>
          </a:prstGeom>
          <a:noFill/>
          <a:ln w="12700" cap="flat" cmpd="sng" algn="ctr">
            <a:solidFill>
              <a:schemeClr val="bg2"/>
            </a:solidFill>
            <a:prstDash val="solid"/>
            <a:round/>
            <a:headEnd type="none" w="lg" len="med"/>
            <a:tailEnd type="arrow"/>
          </a:ln>
          <a:effectLst/>
        </p:spPr>
      </p:cxnSp>
      <p:cxnSp>
        <p:nvCxnSpPr>
          <p:cNvPr id="498" name="Straight Arrow Connector 497">
            <a:extLst>
              <a:ext uri="{FF2B5EF4-FFF2-40B4-BE49-F238E27FC236}">
                <a16:creationId xmlns:a16="http://schemas.microsoft.com/office/drawing/2014/main" id="{A1CBB717-A9F1-41E5-84F8-C78A0006C8D8}"/>
              </a:ext>
            </a:extLst>
          </p:cNvPr>
          <p:cNvCxnSpPr/>
          <p:nvPr/>
        </p:nvCxnSpPr>
        <p:spPr bwMode="auto">
          <a:xfrm>
            <a:off x="2625378" y="2441074"/>
            <a:ext cx="1957760" cy="0"/>
          </a:xfrm>
          <a:prstGeom prst="straightConnector1">
            <a:avLst/>
          </a:prstGeom>
          <a:noFill/>
          <a:ln w="12700" cap="flat" cmpd="sng" algn="ctr">
            <a:solidFill>
              <a:schemeClr val="bg2"/>
            </a:solidFill>
            <a:prstDash val="solid"/>
            <a:round/>
            <a:headEnd type="none" w="lg" len="med"/>
            <a:tailEnd type="arrow"/>
          </a:ln>
          <a:effectLst/>
        </p:spPr>
      </p:cxnSp>
      <p:cxnSp>
        <p:nvCxnSpPr>
          <p:cNvPr id="499" name="Straight Arrow Connector 498">
            <a:extLst>
              <a:ext uri="{FF2B5EF4-FFF2-40B4-BE49-F238E27FC236}">
                <a16:creationId xmlns:a16="http://schemas.microsoft.com/office/drawing/2014/main" id="{08493341-8F65-40FD-A637-B7B603994E31}"/>
              </a:ext>
            </a:extLst>
          </p:cNvPr>
          <p:cNvCxnSpPr/>
          <p:nvPr/>
        </p:nvCxnSpPr>
        <p:spPr bwMode="auto">
          <a:xfrm>
            <a:off x="2625378" y="2880285"/>
            <a:ext cx="1376744" cy="0"/>
          </a:xfrm>
          <a:prstGeom prst="straightConnector1">
            <a:avLst/>
          </a:prstGeom>
          <a:noFill/>
          <a:ln w="12700" cap="flat" cmpd="sng" algn="ctr">
            <a:solidFill>
              <a:schemeClr val="bg2"/>
            </a:solidFill>
            <a:prstDash val="solid"/>
            <a:round/>
            <a:headEnd type="none" w="lg" len="med"/>
            <a:tailEnd type="arrow"/>
          </a:ln>
          <a:effectLst/>
        </p:spPr>
      </p:cxnSp>
      <p:cxnSp>
        <p:nvCxnSpPr>
          <p:cNvPr id="503" name="Straight Arrow Connector 502">
            <a:extLst>
              <a:ext uri="{FF2B5EF4-FFF2-40B4-BE49-F238E27FC236}">
                <a16:creationId xmlns:a16="http://schemas.microsoft.com/office/drawing/2014/main" id="{C13E33C8-A102-44E1-8DE8-194C18E5CE01}"/>
              </a:ext>
            </a:extLst>
          </p:cNvPr>
          <p:cNvCxnSpPr>
            <a:cxnSpLocks/>
          </p:cNvCxnSpPr>
          <p:nvPr/>
        </p:nvCxnSpPr>
        <p:spPr bwMode="auto">
          <a:xfrm flipV="1">
            <a:off x="2625378" y="3358960"/>
            <a:ext cx="764342" cy="2650"/>
          </a:xfrm>
          <a:prstGeom prst="straightConnector1">
            <a:avLst/>
          </a:prstGeom>
          <a:noFill/>
          <a:ln w="12700" cap="flat" cmpd="sng" algn="ctr">
            <a:solidFill>
              <a:schemeClr val="bg2"/>
            </a:solidFill>
            <a:prstDash val="solid"/>
            <a:round/>
            <a:headEnd type="none" w="lg" len="med"/>
            <a:tailEnd type="arrow"/>
          </a:ln>
          <a:effectLst/>
        </p:spPr>
      </p:cxnSp>
      <p:grpSp>
        <p:nvGrpSpPr>
          <p:cNvPr id="509" name="Group 508">
            <a:extLst>
              <a:ext uri="{FF2B5EF4-FFF2-40B4-BE49-F238E27FC236}">
                <a16:creationId xmlns:a16="http://schemas.microsoft.com/office/drawing/2014/main" id="{CEFF1DE8-AC01-4F42-8939-D53367735740}"/>
              </a:ext>
            </a:extLst>
          </p:cNvPr>
          <p:cNvGrpSpPr/>
          <p:nvPr/>
        </p:nvGrpSpPr>
        <p:grpSpPr>
          <a:xfrm rot="10800000">
            <a:off x="163590" y="4551173"/>
            <a:ext cx="2451667" cy="1359745"/>
            <a:chOff x="3229466" y="5292217"/>
            <a:chExt cx="2451667" cy="1359745"/>
          </a:xfrm>
        </p:grpSpPr>
        <p:cxnSp>
          <p:nvCxnSpPr>
            <p:cNvPr id="505" name="Straight Arrow Connector 504">
              <a:extLst>
                <a:ext uri="{FF2B5EF4-FFF2-40B4-BE49-F238E27FC236}">
                  <a16:creationId xmlns:a16="http://schemas.microsoft.com/office/drawing/2014/main" id="{0337D6CC-03FA-4D06-A31F-E3C483EA357E}"/>
                </a:ext>
              </a:extLst>
            </p:cNvPr>
            <p:cNvCxnSpPr/>
            <p:nvPr/>
          </p:nvCxnSpPr>
          <p:spPr bwMode="auto">
            <a:xfrm>
              <a:off x="3229466" y="5292217"/>
              <a:ext cx="2451667" cy="0"/>
            </a:xfrm>
            <a:prstGeom prst="straightConnector1">
              <a:avLst/>
            </a:prstGeom>
            <a:noFill/>
            <a:ln w="12700" cap="flat" cmpd="sng" algn="ctr">
              <a:solidFill>
                <a:schemeClr val="bg2"/>
              </a:solidFill>
              <a:prstDash val="solid"/>
              <a:round/>
              <a:headEnd type="none" w="lg" len="med"/>
              <a:tailEnd type="arrow"/>
            </a:ln>
            <a:effectLst/>
          </p:spPr>
        </p:cxnSp>
        <p:cxnSp>
          <p:nvCxnSpPr>
            <p:cNvPr id="506" name="Straight Arrow Connector 505">
              <a:extLst>
                <a:ext uri="{FF2B5EF4-FFF2-40B4-BE49-F238E27FC236}">
                  <a16:creationId xmlns:a16="http://schemas.microsoft.com/office/drawing/2014/main" id="{52B38EEE-BCB3-45F8-9736-C6B3676059AE}"/>
                </a:ext>
              </a:extLst>
            </p:cNvPr>
            <p:cNvCxnSpPr/>
            <p:nvPr/>
          </p:nvCxnSpPr>
          <p:spPr bwMode="auto">
            <a:xfrm>
              <a:off x="3229466" y="5731426"/>
              <a:ext cx="1957760" cy="0"/>
            </a:xfrm>
            <a:prstGeom prst="straightConnector1">
              <a:avLst/>
            </a:prstGeom>
            <a:noFill/>
            <a:ln w="12700" cap="flat" cmpd="sng" algn="ctr">
              <a:solidFill>
                <a:schemeClr val="bg2"/>
              </a:solidFill>
              <a:prstDash val="solid"/>
              <a:round/>
              <a:headEnd type="none" w="lg" len="med"/>
              <a:tailEnd type="arrow"/>
            </a:ln>
            <a:effectLst/>
          </p:spPr>
        </p:cxnSp>
        <p:cxnSp>
          <p:nvCxnSpPr>
            <p:cNvPr id="507" name="Straight Arrow Connector 506">
              <a:extLst>
                <a:ext uri="{FF2B5EF4-FFF2-40B4-BE49-F238E27FC236}">
                  <a16:creationId xmlns:a16="http://schemas.microsoft.com/office/drawing/2014/main" id="{5575BA6C-3489-4973-86E6-8547001ED65A}"/>
                </a:ext>
              </a:extLst>
            </p:cNvPr>
            <p:cNvCxnSpPr/>
            <p:nvPr/>
          </p:nvCxnSpPr>
          <p:spPr bwMode="auto">
            <a:xfrm>
              <a:off x="3229466" y="6170637"/>
              <a:ext cx="1376744" cy="0"/>
            </a:xfrm>
            <a:prstGeom prst="straightConnector1">
              <a:avLst/>
            </a:prstGeom>
            <a:noFill/>
            <a:ln w="12700" cap="flat" cmpd="sng" algn="ctr">
              <a:solidFill>
                <a:schemeClr val="bg2"/>
              </a:solidFill>
              <a:prstDash val="solid"/>
              <a:round/>
              <a:headEnd type="none" w="lg" len="med"/>
              <a:tailEnd type="arrow"/>
            </a:ln>
            <a:effectLst/>
          </p:spPr>
        </p:cxnSp>
        <p:cxnSp>
          <p:nvCxnSpPr>
            <p:cNvPr id="508" name="Straight Arrow Connector 507">
              <a:extLst>
                <a:ext uri="{FF2B5EF4-FFF2-40B4-BE49-F238E27FC236}">
                  <a16:creationId xmlns:a16="http://schemas.microsoft.com/office/drawing/2014/main" id="{54E56185-27AA-4AB3-A09C-785B238FFCCB}"/>
                </a:ext>
              </a:extLst>
            </p:cNvPr>
            <p:cNvCxnSpPr>
              <a:cxnSpLocks/>
            </p:cNvCxnSpPr>
            <p:nvPr/>
          </p:nvCxnSpPr>
          <p:spPr bwMode="auto">
            <a:xfrm flipV="1">
              <a:off x="3229466" y="6649312"/>
              <a:ext cx="764342" cy="2650"/>
            </a:xfrm>
            <a:prstGeom prst="straightConnector1">
              <a:avLst/>
            </a:prstGeom>
            <a:noFill/>
            <a:ln w="12700" cap="flat" cmpd="sng" algn="ctr">
              <a:solidFill>
                <a:schemeClr val="bg2"/>
              </a:solidFill>
              <a:prstDash val="solid"/>
              <a:round/>
              <a:headEnd type="none" w="lg" len="med"/>
              <a:tailEnd type="arrow"/>
            </a:ln>
            <a:effectLst/>
          </p:spPr>
        </p:cxnSp>
      </p:grpSp>
      <p:sp>
        <p:nvSpPr>
          <p:cNvPr id="516" name="Arrow: Down 515">
            <a:extLst>
              <a:ext uri="{FF2B5EF4-FFF2-40B4-BE49-F238E27FC236}">
                <a16:creationId xmlns:a16="http://schemas.microsoft.com/office/drawing/2014/main" id="{35A9F62E-D386-4FCB-9344-D3DBFFFC5C5C}"/>
              </a:ext>
            </a:extLst>
          </p:cNvPr>
          <p:cNvSpPr/>
          <p:nvPr/>
        </p:nvSpPr>
        <p:spPr>
          <a:xfrm rot="16200000">
            <a:off x="8665941" y="1113074"/>
            <a:ext cx="404155" cy="152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Arrow: Down 516">
            <a:extLst>
              <a:ext uri="{FF2B5EF4-FFF2-40B4-BE49-F238E27FC236}">
                <a16:creationId xmlns:a16="http://schemas.microsoft.com/office/drawing/2014/main" id="{E2F70F55-B61F-4012-9C6D-10B7A326BC07}"/>
              </a:ext>
            </a:extLst>
          </p:cNvPr>
          <p:cNvSpPr/>
          <p:nvPr/>
        </p:nvSpPr>
        <p:spPr>
          <a:xfrm rot="5400000">
            <a:off x="8776009" y="4868344"/>
            <a:ext cx="404155" cy="152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Arrow: Down 517">
            <a:extLst>
              <a:ext uri="{FF2B5EF4-FFF2-40B4-BE49-F238E27FC236}">
                <a16:creationId xmlns:a16="http://schemas.microsoft.com/office/drawing/2014/main" id="{F6188EEA-D1A0-45A8-BB5E-25689D086AE9}"/>
              </a:ext>
            </a:extLst>
          </p:cNvPr>
          <p:cNvSpPr/>
          <p:nvPr/>
        </p:nvSpPr>
        <p:spPr>
          <a:xfrm>
            <a:off x="6907460" y="2832404"/>
            <a:ext cx="404155" cy="152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Arrow: Down 518">
            <a:extLst>
              <a:ext uri="{FF2B5EF4-FFF2-40B4-BE49-F238E27FC236}">
                <a16:creationId xmlns:a16="http://schemas.microsoft.com/office/drawing/2014/main" id="{B56482A0-8D41-476E-B3DA-16A0A6B15CAF}"/>
              </a:ext>
            </a:extLst>
          </p:cNvPr>
          <p:cNvSpPr/>
          <p:nvPr/>
        </p:nvSpPr>
        <p:spPr>
          <a:xfrm rot="10800000">
            <a:off x="10642501" y="2867925"/>
            <a:ext cx="404155" cy="152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TextBox 520">
            <a:extLst>
              <a:ext uri="{FF2B5EF4-FFF2-40B4-BE49-F238E27FC236}">
                <a16:creationId xmlns:a16="http://schemas.microsoft.com/office/drawing/2014/main" id="{AF10169F-6210-4FD7-BBE4-D7B68B76292F}"/>
              </a:ext>
            </a:extLst>
          </p:cNvPr>
          <p:cNvSpPr txBox="1"/>
          <p:nvPr/>
        </p:nvSpPr>
        <p:spPr>
          <a:xfrm>
            <a:off x="6577904" y="6294889"/>
            <a:ext cx="5187639" cy="400110"/>
          </a:xfrm>
          <a:prstGeom prst="rect">
            <a:avLst/>
          </a:prstGeom>
          <a:noFill/>
        </p:spPr>
        <p:txBody>
          <a:bodyPr wrap="none" rtlCol="0">
            <a:spAutoFit/>
          </a:bodyPr>
          <a:lstStyle/>
          <a:p>
            <a:r>
              <a:rPr lang="es-ES" sz="2000" dirty="0"/>
              <a:t>Dirección del cizallamiento por fluido en flóculo</a:t>
            </a:r>
            <a:endParaRPr lang="en-US" dirty="0"/>
          </a:p>
        </p:txBody>
      </p:sp>
      <p:grpSp>
        <p:nvGrpSpPr>
          <p:cNvPr id="1517" name="Group 1516">
            <a:extLst>
              <a:ext uri="{FF2B5EF4-FFF2-40B4-BE49-F238E27FC236}">
                <a16:creationId xmlns:a16="http://schemas.microsoft.com/office/drawing/2014/main" id="{BB4B5F70-9CB8-4B79-AD75-92BC20E1C778}"/>
              </a:ext>
            </a:extLst>
          </p:cNvPr>
          <p:cNvGrpSpPr/>
          <p:nvPr/>
        </p:nvGrpSpPr>
        <p:grpSpPr>
          <a:xfrm>
            <a:off x="3913143" y="1785334"/>
            <a:ext cx="6867031" cy="4285978"/>
            <a:chOff x="3913143" y="1785334"/>
            <a:chExt cx="6867031" cy="4285978"/>
          </a:xfrm>
        </p:grpSpPr>
        <p:cxnSp>
          <p:nvCxnSpPr>
            <p:cNvPr id="527" name="Straight Connector 526">
              <a:extLst>
                <a:ext uri="{FF2B5EF4-FFF2-40B4-BE49-F238E27FC236}">
                  <a16:creationId xmlns:a16="http://schemas.microsoft.com/office/drawing/2014/main" id="{25F1BB8F-B8A5-4442-A152-3F1289B322C7}"/>
                </a:ext>
              </a:extLst>
            </p:cNvPr>
            <p:cNvCxnSpPr/>
            <p:nvPr/>
          </p:nvCxnSpPr>
          <p:spPr>
            <a:xfrm rot="16200000">
              <a:off x="6774435" y="2011353"/>
              <a:ext cx="4231758" cy="3779720"/>
            </a:xfrm>
            <a:prstGeom prst="line">
              <a:avLst/>
            </a:prstGeom>
          </p:spPr>
          <p:style>
            <a:lnRef idx="1">
              <a:schemeClr val="accent1"/>
            </a:lnRef>
            <a:fillRef idx="0">
              <a:schemeClr val="accent1"/>
            </a:fillRef>
            <a:effectRef idx="0">
              <a:schemeClr val="accent1"/>
            </a:effectRef>
            <a:fontRef idx="minor">
              <a:schemeClr val="tx1"/>
            </a:fontRef>
          </p:style>
        </p:cxnSp>
        <p:sp>
          <p:nvSpPr>
            <p:cNvPr id="528" name="TextBox 527">
              <a:extLst>
                <a:ext uri="{FF2B5EF4-FFF2-40B4-BE49-F238E27FC236}">
                  <a16:creationId xmlns:a16="http://schemas.microsoft.com/office/drawing/2014/main" id="{744FFED0-6917-4018-B650-63EEA84E1B5D}"/>
                </a:ext>
              </a:extLst>
            </p:cNvPr>
            <p:cNvSpPr txBox="1"/>
            <p:nvPr/>
          </p:nvSpPr>
          <p:spPr>
            <a:xfrm>
              <a:off x="3913143" y="5117205"/>
              <a:ext cx="3193503" cy="954107"/>
            </a:xfrm>
            <a:prstGeom prst="rect">
              <a:avLst/>
            </a:prstGeom>
            <a:noFill/>
          </p:spPr>
          <p:txBody>
            <a:bodyPr wrap="none" rtlCol="0">
              <a:spAutoFit/>
            </a:bodyPr>
            <a:lstStyle/>
            <a:p>
              <a:r>
                <a:rPr lang="es-419"/>
                <a:t>Plano de compresión
</a:t>
              </a:r>
            </a:p>
          </p:txBody>
        </p:sp>
        <p:cxnSp>
          <p:nvCxnSpPr>
            <p:cNvPr id="530" name="Straight Arrow Connector 529">
              <a:extLst>
                <a:ext uri="{FF2B5EF4-FFF2-40B4-BE49-F238E27FC236}">
                  <a16:creationId xmlns:a16="http://schemas.microsoft.com/office/drawing/2014/main" id="{1CF7A7DE-9007-4099-8FD7-C9F0702CBD4E}"/>
                </a:ext>
              </a:extLst>
            </p:cNvPr>
            <p:cNvCxnSpPr>
              <a:stCxn id="528" idx="3"/>
            </p:cNvCxnSpPr>
            <p:nvPr/>
          </p:nvCxnSpPr>
          <p:spPr>
            <a:xfrm flipV="1">
              <a:off x="7106646" y="5492651"/>
              <a:ext cx="325542" cy="101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31" name="Arrow: Down 530">
            <a:extLst>
              <a:ext uri="{FF2B5EF4-FFF2-40B4-BE49-F238E27FC236}">
                <a16:creationId xmlns:a16="http://schemas.microsoft.com/office/drawing/2014/main" id="{CC8FA457-838F-4141-BE24-55EC67408FB1}"/>
              </a:ext>
            </a:extLst>
          </p:cNvPr>
          <p:cNvSpPr/>
          <p:nvPr/>
        </p:nvSpPr>
        <p:spPr>
          <a:xfrm rot="5400000">
            <a:off x="6087294" y="6175666"/>
            <a:ext cx="219553" cy="761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2" name="Group 1021">
            <a:extLst>
              <a:ext uri="{FF2B5EF4-FFF2-40B4-BE49-F238E27FC236}">
                <a16:creationId xmlns:a16="http://schemas.microsoft.com/office/drawing/2014/main" id="{E47DAA2B-9F7F-4CF9-A6AE-DAF1AEB1E7EB}"/>
              </a:ext>
            </a:extLst>
          </p:cNvPr>
          <p:cNvGrpSpPr/>
          <p:nvPr/>
        </p:nvGrpSpPr>
        <p:grpSpPr>
          <a:xfrm rot="3921121">
            <a:off x="8213844" y="2274036"/>
            <a:ext cx="2516626" cy="1922962"/>
            <a:chOff x="7331164" y="2610778"/>
            <a:chExt cx="2516626" cy="1922962"/>
          </a:xfrm>
        </p:grpSpPr>
        <p:grpSp>
          <p:nvGrpSpPr>
            <p:cNvPr id="1267" name="Group 1266">
              <a:extLst>
                <a:ext uri="{FF2B5EF4-FFF2-40B4-BE49-F238E27FC236}">
                  <a16:creationId xmlns:a16="http://schemas.microsoft.com/office/drawing/2014/main" id="{762A7EAC-421F-4007-A4C0-A0476C8BB0ED}"/>
                </a:ext>
              </a:extLst>
            </p:cNvPr>
            <p:cNvGrpSpPr/>
            <p:nvPr/>
          </p:nvGrpSpPr>
          <p:grpSpPr>
            <a:xfrm>
              <a:off x="7331164" y="3239774"/>
              <a:ext cx="657768" cy="378452"/>
              <a:chOff x="4777947" y="3207622"/>
              <a:chExt cx="657768" cy="378452"/>
            </a:xfrm>
          </p:grpSpPr>
          <p:grpSp>
            <p:nvGrpSpPr>
              <p:cNvPr id="1496" name="Group 1495">
                <a:extLst>
                  <a:ext uri="{FF2B5EF4-FFF2-40B4-BE49-F238E27FC236}">
                    <a16:creationId xmlns:a16="http://schemas.microsoft.com/office/drawing/2014/main" id="{BADBC107-F46F-4176-9CB2-DE7C292C7676}"/>
                  </a:ext>
                </a:extLst>
              </p:cNvPr>
              <p:cNvGrpSpPr/>
              <p:nvPr/>
            </p:nvGrpSpPr>
            <p:grpSpPr>
              <a:xfrm>
                <a:off x="4777947" y="3207622"/>
                <a:ext cx="499826" cy="320263"/>
                <a:chOff x="4503627" y="2218458"/>
                <a:chExt cx="499826" cy="320263"/>
              </a:xfrm>
            </p:grpSpPr>
            <p:grpSp>
              <p:nvGrpSpPr>
                <p:cNvPr id="1504" name="Group 176">
                  <a:extLst>
                    <a:ext uri="{FF2B5EF4-FFF2-40B4-BE49-F238E27FC236}">
                      <a16:creationId xmlns:a16="http://schemas.microsoft.com/office/drawing/2014/main" id="{51411193-1E30-4E61-8015-7F8C9C168A9A}"/>
                    </a:ext>
                  </a:extLst>
                </p:cNvPr>
                <p:cNvGrpSpPr/>
                <p:nvPr/>
              </p:nvGrpSpPr>
              <p:grpSpPr>
                <a:xfrm>
                  <a:off x="4503627" y="2301538"/>
                  <a:ext cx="300259" cy="237183"/>
                  <a:chOff x="2962956" y="2115885"/>
                  <a:chExt cx="300259" cy="237183"/>
                </a:xfrm>
              </p:grpSpPr>
              <p:pic>
                <p:nvPicPr>
                  <p:cNvPr id="1508" name="Picture 24 1">
                    <a:extLst>
                      <a:ext uri="{FF2B5EF4-FFF2-40B4-BE49-F238E27FC236}">
                        <a16:creationId xmlns:a16="http://schemas.microsoft.com/office/drawing/2014/main" id="{5734EF75-21BB-4F22-8DB4-8FAC762B989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9" name="Picture 24 2">
                    <a:extLst>
                      <a:ext uri="{FF2B5EF4-FFF2-40B4-BE49-F238E27FC236}">
                        <a16:creationId xmlns:a16="http://schemas.microsoft.com/office/drawing/2014/main" id="{7D223FAD-925A-4952-8BB5-DCB71D0522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05" name="Group 179">
                  <a:extLst>
                    <a:ext uri="{FF2B5EF4-FFF2-40B4-BE49-F238E27FC236}">
                      <a16:creationId xmlns:a16="http://schemas.microsoft.com/office/drawing/2014/main" id="{901158ED-9606-46F0-8663-92657BFD4C9F}"/>
                    </a:ext>
                  </a:extLst>
                </p:cNvPr>
                <p:cNvGrpSpPr/>
                <p:nvPr/>
              </p:nvGrpSpPr>
              <p:grpSpPr>
                <a:xfrm>
                  <a:off x="4719823" y="2218458"/>
                  <a:ext cx="283630" cy="253824"/>
                  <a:chOff x="6986427" y="2972145"/>
                  <a:chExt cx="283630" cy="253824"/>
                </a:xfrm>
              </p:grpSpPr>
              <p:pic>
                <p:nvPicPr>
                  <p:cNvPr id="1506" name="Picture 24 3">
                    <a:extLst>
                      <a:ext uri="{FF2B5EF4-FFF2-40B4-BE49-F238E27FC236}">
                        <a16:creationId xmlns:a16="http://schemas.microsoft.com/office/drawing/2014/main" id="{06453588-F347-4FC3-AA54-337317701D0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7" name="Picture 24 4">
                    <a:extLst>
                      <a:ext uri="{FF2B5EF4-FFF2-40B4-BE49-F238E27FC236}">
                        <a16:creationId xmlns:a16="http://schemas.microsoft.com/office/drawing/2014/main" id="{5083EDBB-4FAA-4FC4-8D24-61A4742428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97" name="Group 1496">
                <a:extLst>
                  <a:ext uri="{FF2B5EF4-FFF2-40B4-BE49-F238E27FC236}">
                    <a16:creationId xmlns:a16="http://schemas.microsoft.com/office/drawing/2014/main" id="{39A41FE6-F42E-4CD2-89F4-6065061B4774}"/>
                  </a:ext>
                </a:extLst>
              </p:cNvPr>
              <p:cNvGrpSpPr/>
              <p:nvPr/>
            </p:nvGrpSpPr>
            <p:grpSpPr>
              <a:xfrm>
                <a:off x="4935889" y="3265811"/>
                <a:ext cx="499826" cy="320263"/>
                <a:chOff x="4503627" y="2218458"/>
                <a:chExt cx="499826" cy="320263"/>
              </a:xfrm>
            </p:grpSpPr>
            <p:grpSp>
              <p:nvGrpSpPr>
                <p:cNvPr id="1498" name="Group 176">
                  <a:extLst>
                    <a:ext uri="{FF2B5EF4-FFF2-40B4-BE49-F238E27FC236}">
                      <a16:creationId xmlns:a16="http://schemas.microsoft.com/office/drawing/2014/main" id="{F911E74E-EBFC-41F0-AC00-AF5726254D23}"/>
                    </a:ext>
                  </a:extLst>
                </p:cNvPr>
                <p:cNvGrpSpPr/>
                <p:nvPr/>
              </p:nvGrpSpPr>
              <p:grpSpPr>
                <a:xfrm>
                  <a:off x="4503627" y="2301538"/>
                  <a:ext cx="300259" cy="237183"/>
                  <a:chOff x="2962956" y="2115885"/>
                  <a:chExt cx="300259" cy="237183"/>
                </a:xfrm>
              </p:grpSpPr>
              <p:pic>
                <p:nvPicPr>
                  <p:cNvPr id="1502" name="Picture 24 5">
                    <a:extLst>
                      <a:ext uri="{FF2B5EF4-FFF2-40B4-BE49-F238E27FC236}">
                        <a16:creationId xmlns:a16="http://schemas.microsoft.com/office/drawing/2014/main" id="{B668F3AA-A86B-4F83-AB28-BF1B5DFD35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3" name="Picture 24 6">
                    <a:extLst>
                      <a:ext uri="{FF2B5EF4-FFF2-40B4-BE49-F238E27FC236}">
                        <a16:creationId xmlns:a16="http://schemas.microsoft.com/office/drawing/2014/main" id="{7CB937AB-A198-48D6-9824-F3424FA9558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99" name="Group 179">
                  <a:extLst>
                    <a:ext uri="{FF2B5EF4-FFF2-40B4-BE49-F238E27FC236}">
                      <a16:creationId xmlns:a16="http://schemas.microsoft.com/office/drawing/2014/main" id="{C806F518-D628-4F7B-A1D9-6347E08F469E}"/>
                    </a:ext>
                  </a:extLst>
                </p:cNvPr>
                <p:cNvGrpSpPr/>
                <p:nvPr/>
              </p:nvGrpSpPr>
              <p:grpSpPr>
                <a:xfrm>
                  <a:off x="4719823" y="2218458"/>
                  <a:ext cx="283630" cy="253824"/>
                  <a:chOff x="6986427" y="2972145"/>
                  <a:chExt cx="283630" cy="253824"/>
                </a:xfrm>
              </p:grpSpPr>
              <p:pic>
                <p:nvPicPr>
                  <p:cNvPr id="1500" name="Picture 24 7">
                    <a:extLst>
                      <a:ext uri="{FF2B5EF4-FFF2-40B4-BE49-F238E27FC236}">
                        <a16:creationId xmlns:a16="http://schemas.microsoft.com/office/drawing/2014/main" id="{7D866FE4-48CF-443A-923B-B479FD5B284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1" name="Picture 24 8">
                    <a:extLst>
                      <a:ext uri="{FF2B5EF4-FFF2-40B4-BE49-F238E27FC236}">
                        <a16:creationId xmlns:a16="http://schemas.microsoft.com/office/drawing/2014/main" id="{E61B5811-48F0-4694-BEB8-A0271642B19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68" name="Group 1267">
              <a:extLst>
                <a:ext uri="{FF2B5EF4-FFF2-40B4-BE49-F238E27FC236}">
                  <a16:creationId xmlns:a16="http://schemas.microsoft.com/office/drawing/2014/main" id="{EDC80F6D-FB50-4078-BEE6-76D87BE1B107}"/>
                </a:ext>
              </a:extLst>
            </p:cNvPr>
            <p:cNvGrpSpPr/>
            <p:nvPr/>
          </p:nvGrpSpPr>
          <p:grpSpPr>
            <a:xfrm>
              <a:off x="7339478" y="3515753"/>
              <a:ext cx="601238" cy="499826"/>
              <a:chOff x="5841977" y="3176030"/>
              <a:chExt cx="601238" cy="499826"/>
            </a:xfrm>
          </p:grpSpPr>
          <p:grpSp>
            <p:nvGrpSpPr>
              <p:cNvPr id="1482" name="Group 1481">
                <a:extLst>
                  <a:ext uri="{FF2B5EF4-FFF2-40B4-BE49-F238E27FC236}">
                    <a16:creationId xmlns:a16="http://schemas.microsoft.com/office/drawing/2014/main" id="{83120FF9-4286-415F-AF45-E02970C64193}"/>
                  </a:ext>
                </a:extLst>
              </p:cNvPr>
              <p:cNvGrpSpPr/>
              <p:nvPr/>
            </p:nvGrpSpPr>
            <p:grpSpPr>
              <a:xfrm rot="19742345">
                <a:off x="5841977" y="3207622"/>
                <a:ext cx="499826" cy="320263"/>
                <a:chOff x="4503627" y="2218458"/>
                <a:chExt cx="499826" cy="320263"/>
              </a:xfrm>
            </p:grpSpPr>
            <p:grpSp>
              <p:nvGrpSpPr>
                <p:cNvPr id="1490" name="Group 176">
                  <a:extLst>
                    <a:ext uri="{FF2B5EF4-FFF2-40B4-BE49-F238E27FC236}">
                      <a16:creationId xmlns:a16="http://schemas.microsoft.com/office/drawing/2014/main" id="{BB7B7512-6D45-40D8-A9A3-65F5ECEC5E69}"/>
                    </a:ext>
                  </a:extLst>
                </p:cNvPr>
                <p:cNvGrpSpPr/>
                <p:nvPr/>
              </p:nvGrpSpPr>
              <p:grpSpPr>
                <a:xfrm>
                  <a:off x="4503627" y="2301538"/>
                  <a:ext cx="300259" cy="237183"/>
                  <a:chOff x="2962956" y="2115885"/>
                  <a:chExt cx="300259" cy="237183"/>
                </a:xfrm>
              </p:grpSpPr>
              <p:pic>
                <p:nvPicPr>
                  <p:cNvPr id="1494" name="Picture 24 9">
                    <a:extLst>
                      <a:ext uri="{FF2B5EF4-FFF2-40B4-BE49-F238E27FC236}">
                        <a16:creationId xmlns:a16="http://schemas.microsoft.com/office/drawing/2014/main" id="{FABA5B17-AC81-4ABD-B087-6482228E820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95" name="Picture 24 10">
                    <a:extLst>
                      <a:ext uri="{FF2B5EF4-FFF2-40B4-BE49-F238E27FC236}">
                        <a16:creationId xmlns:a16="http://schemas.microsoft.com/office/drawing/2014/main" id="{E80CD4FA-5B6A-4A2E-9E3B-D758F111960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91" name="Group 179">
                  <a:extLst>
                    <a:ext uri="{FF2B5EF4-FFF2-40B4-BE49-F238E27FC236}">
                      <a16:creationId xmlns:a16="http://schemas.microsoft.com/office/drawing/2014/main" id="{68C22BB0-21B4-4BA8-8E3A-ACE1AE8462EF}"/>
                    </a:ext>
                  </a:extLst>
                </p:cNvPr>
                <p:cNvGrpSpPr/>
                <p:nvPr/>
              </p:nvGrpSpPr>
              <p:grpSpPr>
                <a:xfrm>
                  <a:off x="4719823" y="2218458"/>
                  <a:ext cx="283630" cy="253824"/>
                  <a:chOff x="6986427" y="2972145"/>
                  <a:chExt cx="283630" cy="253824"/>
                </a:xfrm>
              </p:grpSpPr>
              <p:pic>
                <p:nvPicPr>
                  <p:cNvPr id="1492" name="Picture 24 11">
                    <a:extLst>
                      <a:ext uri="{FF2B5EF4-FFF2-40B4-BE49-F238E27FC236}">
                        <a16:creationId xmlns:a16="http://schemas.microsoft.com/office/drawing/2014/main" id="{820457AC-DAAB-4176-86AA-2A7A2EB31CB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3" name="Picture 24 12">
                    <a:extLst>
                      <a:ext uri="{FF2B5EF4-FFF2-40B4-BE49-F238E27FC236}">
                        <a16:creationId xmlns:a16="http://schemas.microsoft.com/office/drawing/2014/main" id="{B4C03214-8E73-434A-8BEA-37681F011B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83" name="Group 1482">
                <a:extLst>
                  <a:ext uri="{FF2B5EF4-FFF2-40B4-BE49-F238E27FC236}">
                    <a16:creationId xmlns:a16="http://schemas.microsoft.com/office/drawing/2014/main" id="{D614C6A5-11CD-43F9-82BF-1A09EE0A0744}"/>
                  </a:ext>
                </a:extLst>
              </p:cNvPr>
              <p:cNvGrpSpPr/>
              <p:nvPr/>
            </p:nvGrpSpPr>
            <p:grpSpPr>
              <a:xfrm rot="17239213">
                <a:off x="6033171" y="3265811"/>
                <a:ext cx="499826" cy="320263"/>
                <a:chOff x="4503627" y="2218458"/>
                <a:chExt cx="499826" cy="320263"/>
              </a:xfrm>
            </p:grpSpPr>
            <p:grpSp>
              <p:nvGrpSpPr>
                <p:cNvPr id="1484" name="Group 176">
                  <a:extLst>
                    <a:ext uri="{FF2B5EF4-FFF2-40B4-BE49-F238E27FC236}">
                      <a16:creationId xmlns:a16="http://schemas.microsoft.com/office/drawing/2014/main" id="{8BA67EB8-89E2-4AD3-96E4-A66B41F18E87}"/>
                    </a:ext>
                  </a:extLst>
                </p:cNvPr>
                <p:cNvGrpSpPr/>
                <p:nvPr/>
              </p:nvGrpSpPr>
              <p:grpSpPr>
                <a:xfrm>
                  <a:off x="4503627" y="2301538"/>
                  <a:ext cx="300259" cy="237183"/>
                  <a:chOff x="2962956" y="2115885"/>
                  <a:chExt cx="300259" cy="237183"/>
                </a:xfrm>
              </p:grpSpPr>
              <p:pic>
                <p:nvPicPr>
                  <p:cNvPr id="1488" name="Picture 24 13">
                    <a:extLst>
                      <a:ext uri="{FF2B5EF4-FFF2-40B4-BE49-F238E27FC236}">
                        <a16:creationId xmlns:a16="http://schemas.microsoft.com/office/drawing/2014/main" id="{C822277A-A5B8-4B6D-A76F-95D0262FD5E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89" name="Picture 24 14">
                    <a:extLst>
                      <a:ext uri="{FF2B5EF4-FFF2-40B4-BE49-F238E27FC236}">
                        <a16:creationId xmlns:a16="http://schemas.microsoft.com/office/drawing/2014/main" id="{F8254C6D-2D70-439C-AEE9-E6CE227E1B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5" name="Group 179">
                  <a:extLst>
                    <a:ext uri="{FF2B5EF4-FFF2-40B4-BE49-F238E27FC236}">
                      <a16:creationId xmlns:a16="http://schemas.microsoft.com/office/drawing/2014/main" id="{7A9F3A74-6C47-4CFC-A215-EFC0FFA6DCB4}"/>
                    </a:ext>
                  </a:extLst>
                </p:cNvPr>
                <p:cNvGrpSpPr/>
                <p:nvPr/>
              </p:nvGrpSpPr>
              <p:grpSpPr>
                <a:xfrm>
                  <a:off x="4719823" y="2218458"/>
                  <a:ext cx="283630" cy="253824"/>
                  <a:chOff x="6986427" y="2972145"/>
                  <a:chExt cx="283630" cy="253824"/>
                </a:xfrm>
              </p:grpSpPr>
              <p:pic>
                <p:nvPicPr>
                  <p:cNvPr id="1486" name="Picture 24 15">
                    <a:extLst>
                      <a:ext uri="{FF2B5EF4-FFF2-40B4-BE49-F238E27FC236}">
                        <a16:creationId xmlns:a16="http://schemas.microsoft.com/office/drawing/2014/main" id="{33D0D555-7183-4C65-93FA-DFC3505159E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7" name="Picture 24 16">
                    <a:extLst>
                      <a:ext uri="{FF2B5EF4-FFF2-40B4-BE49-F238E27FC236}">
                        <a16:creationId xmlns:a16="http://schemas.microsoft.com/office/drawing/2014/main" id="{7637C2BB-ABD4-4135-B22A-A40AA896D9C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69" name="Group 1268">
              <a:extLst>
                <a:ext uri="{FF2B5EF4-FFF2-40B4-BE49-F238E27FC236}">
                  <a16:creationId xmlns:a16="http://schemas.microsoft.com/office/drawing/2014/main" id="{A0451294-B6C2-4AEA-B60F-8CAAFF7FA1E8}"/>
                </a:ext>
              </a:extLst>
            </p:cNvPr>
            <p:cNvGrpSpPr/>
            <p:nvPr/>
          </p:nvGrpSpPr>
          <p:grpSpPr>
            <a:xfrm>
              <a:off x="7808591" y="3259170"/>
              <a:ext cx="1055948" cy="610380"/>
              <a:chOff x="6261214" y="3135578"/>
              <a:chExt cx="1055948" cy="610380"/>
            </a:xfrm>
          </p:grpSpPr>
          <p:grpSp>
            <p:nvGrpSpPr>
              <p:cNvPr id="1452" name="Group 1451">
                <a:extLst>
                  <a:ext uri="{FF2B5EF4-FFF2-40B4-BE49-F238E27FC236}">
                    <a16:creationId xmlns:a16="http://schemas.microsoft.com/office/drawing/2014/main" id="{E1BA0DDE-C94F-47D9-845A-0296D5E8A363}"/>
                  </a:ext>
                </a:extLst>
              </p:cNvPr>
              <p:cNvGrpSpPr/>
              <p:nvPr/>
            </p:nvGrpSpPr>
            <p:grpSpPr>
              <a:xfrm>
                <a:off x="6659394" y="3135578"/>
                <a:ext cx="657768" cy="378452"/>
                <a:chOff x="4777947" y="3207622"/>
                <a:chExt cx="657768" cy="378452"/>
              </a:xfrm>
            </p:grpSpPr>
            <p:grpSp>
              <p:nvGrpSpPr>
                <p:cNvPr id="1468" name="Group 1467">
                  <a:extLst>
                    <a:ext uri="{FF2B5EF4-FFF2-40B4-BE49-F238E27FC236}">
                      <a16:creationId xmlns:a16="http://schemas.microsoft.com/office/drawing/2014/main" id="{2B666BBE-8D72-4CD9-A896-AC418EAA9D7E}"/>
                    </a:ext>
                  </a:extLst>
                </p:cNvPr>
                <p:cNvGrpSpPr/>
                <p:nvPr/>
              </p:nvGrpSpPr>
              <p:grpSpPr>
                <a:xfrm>
                  <a:off x="4777947" y="3207622"/>
                  <a:ext cx="499826" cy="320263"/>
                  <a:chOff x="4503627" y="2218458"/>
                  <a:chExt cx="499826" cy="320263"/>
                </a:xfrm>
              </p:grpSpPr>
              <p:grpSp>
                <p:nvGrpSpPr>
                  <p:cNvPr id="1476" name="Group 176">
                    <a:extLst>
                      <a:ext uri="{FF2B5EF4-FFF2-40B4-BE49-F238E27FC236}">
                        <a16:creationId xmlns:a16="http://schemas.microsoft.com/office/drawing/2014/main" id="{598064CA-E2CF-4F7D-8BA6-E510D6F9D7A4}"/>
                      </a:ext>
                    </a:extLst>
                  </p:cNvPr>
                  <p:cNvGrpSpPr/>
                  <p:nvPr/>
                </p:nvGrpSpPr>
                <p:grpSpPr>
                  <a:xfrm>
                    <a:off x="4503627" y="2301538"/>
                    <a:ext cx="300259" cy="237183"/>
                    <a:chOff x="2962956" y="2115885"/>
                    <a:chExt cx="300259" cy="237183"/>
                  </a:xfrm>
                </p:grpSpPr>
                <p:pic>
                  <p:nvPicPr>
                    <p:cNvPr id="1480" name="Picture 24 17">
                      <a:extLst>
                        <a:ext uri="{FF2B5EF4-FFF2-40B4-BE49-F238E27FC236}">
                          <a16:creationId xmlns:a16="http://schemas.microsoft.com/office/drawing/2014/main" id="{FC7532C8-5F98-405B-9C00-7F45965218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81" name="Picture 24 18">
                      <a:extLst>
                        <a:ext uri="{FF2B5EF4-FFF2-40B4-BE49-F238E27FC236}">
                          <a16:creationId xmlns:a16="http://schemas.microsoft.com/office/drawing/2014/main" id="{8421C5A0-784C-4C94-AF21-A93480735D0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7" name="Group 179">
                    <a:extLst>
                      <a:ext uri="{FF2B5EF4-FFF2-40B4-BE49-F238E27FC236}">
                        <a16:creationId xmlns:a16="http://schemas.microsoft.com/office/drawing/2014/main" id="{79481A15-D8F8-4A64-8873-FFB358234E57}"/>
                      </a:ext>
                    </a:extLst>
                  </p:cNvPr>
                  <p:cNvGrpSpPr/>
                  <p:nvPr/>
                </p:nvGrpSpPr>
                <p:grpSpPr>
                  <a:xfrm>
                    <a:off x="4719823" y="2218458"/>
                    <a:ext cx="283630" cy="253824"/>
                    <a:chOff x="6986427" y="2972145"/>
                    <a:chExt cx="283630" cy="253824"/>
                  </a:xfrm>
                </p:grpSpPr>
                <p:pic>
                  <p:nvPicPr>
                    <p:cNvPr id="1478" name="Picture 24 19">
                      <a:extLst>
                        <a:ext uri="{FF2B5EF4-FFF2-40B4-BE49-F238E27FC236}">
                          <a16:creationId xmlns:a16="http://schemas.microsoft.com/office/drawing/2014/main" id="{DC2DC7D3-9D17-49B2-9D1D-F917EB877C0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79" name="Picture 24 20">
                      <a:extLst>
                        <a:ext uri="{FF2B5EF4-FFF2-40B4-BE49-F238E27FC236}">
                          <a16:creationId xmlns:a16="http://schemas.microsoft.com/office/drawing/2014/main" id="{067EB190-335E-4A35-B2FD-68A83CBA0F2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69" name="Group 1468">
                  <a:extLst>
                    <a:ext uri="{FF2B5EF4-FFF2-40B4-BE49-F238E27FC236}">
                      <a16:creationId xmlns:a16="http://schemas.microsoft.com/office/drawing/2014/main" id="{F7DAC6D7-D5DA-4AFF-B9FD-C0320DC78873}"/>
                    </a:ext>
                  </a:extLst>
                </p:cNvPr>
                <p:cNvGrpSpPr/>
                <p:nvPr/>
              </p:nvGrpSpPr>
              <p:grpSpPr>
                <a:xfrm>
                  <a:off x="4935889" y="3265811"/>
                  <a:ext cx="499826" cy="320263"/>
                  <a:chOff x="4503627" y="2218458"/>
                  <a:chExt cx="499826" cy="320263"/>
                </a:xfrm>
              </p:grpSpPr>
              <p:grpSp>
                <p:nvGrpSpPr>
                  <p:cNvPr id="1470" name="Group 176">
                    <a:extLst>
                      <a:ext uri="{FF2B5EF4-FFF2-40B4-BE49-F238E27FC236}">
                        <a16:creationId xmlns:a16="http://schemas.microsoft.com/office/drawing/2014/main" id="{4F4F3485-7A6B-4B25-A14B-E9E7ABEA6C22}"/>
                      </a:ext>
                    </a:extLst>
                  </p:cNvPr>
                  <p:cNvGrpSpPr/>
                  <p:nvPr/>
                </p:nvGrpSpPr>
                <p:grpSpPr>
                  <a:xfrm>
                    <a:off x="4503627" y="2301538"/>
                    <a:ext cx="300259" cy="237183"/>
                    <a:chOff x="2962956" y="2115885"/>
                    <a:chExt cx="300259" cy="237183"/>
                  </a:xfrm>
                </p:grpSpPr>
                <p:pic>
                  <p:nvPicPr>
                    <p:cNvPr id="1474" name="Picture 24 21">
                      <a:extLst>
                        <a:ext uri="{FF2B5EF4-FFF2-40B4-BE49-F238E27FC236}">
                          <a16:creationId xmlns:a16="http://schemas.microsoft.com/office/drawing/2014/main" id="{3C768AE5-F0EB-4C83-90A2-403F7C46400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75" name="Picture 24 22">
                      <a:extLst>
                        <a:ext uri="{FF2B5EF4-FFF2-40B4-BE49-F238E27FC236}">
                          <a16:creationId xmlns:a16="http://schemas.microsoft.com/office/drawing/2014/main" id="{1831D8C8-27DC-4158-AD98-EE53FC1FD2E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1" name="Group 179">
                    <a:extLst>
                      <a:ext uri="{FF2B5EF4-FFF2-40B4-BE49-F238E27FC236}">
                        <a16:creationId xmlns:a16="http://schemas.microsoft.com/office/drawing/2014/main" id="{4C68AE26-409B-45A3-BD03-4F497D30A5F3}"/>
                      </a:ext>
                    </a:extLst>
                  </p:cNvPr>
                  <p:cNvGrpSpPr/>
                  <p:nvPr/>
                </p:nvGrpSpPr>
                <p:grpSpPr>
                  <a:xfrm>
                    <a:off x="4719823" y="2218458"/>
                    <a:ext cx="283630" cy="253824"/>
                    <a:chOff x="6986427" y="2972145"/>
                    <a:chExt cx="283630" cy="253824"/>
                  </a:xfrm>
                </p:grpSpPr>
                <p:pic>
                  <p:nvPicPr>
                    <p:cNvPr id="1472" name="Picture 24 23">
                      <a:extLst>
                        <a:ext uri="{FF2B5EF4-FFF2-40B4-BE49-F238E27FC236}">
                          <a16:creationId xmlns:a16="http://schemas.microsoft.com/office/drawing/2014/main" id="{623A2FDC-88DE-4582-8E2F-459858AC27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73" name="Picture 24 24">
                      <a:extLst>
                        <a:ext uri="{FF2B5EF4-FFF2-40B4-BE49-F238E27FC236}">
                          <a16:creationId xmlns:a16="http://schemas.microsoft.com/office/drawing/2014/main" id="{4DB537E4-67AC-45B0-8E23-0142636544C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53" name="Group 1452">
                <a:extLst>
                  <a:ext uri="{FF2B5EF4-FFF2-40B4-BE49-F238E27FC236}">
                    <a16:creationId xmlns:a16="http://schemas.microsoft.com/office/drawing/2014/main" id="{5B76A0B4-E01B-403C-996D-2E50B2192E77}"/>
                  </a:ext>
                </a:extLst>
              </p:cNvPr>
              <p:cNvGrpSpPr/>
              <p:nvPr/>
            </p:nvGrpSpPr>
            <p:grpSpPr>
              <a:xfrm rot="18877668">
                <a:off x="6210508" y="3195426"/>
                <a:ext cx="601238" cy="499826"/>
                <a:chOff x="5841977" y="3176030"/>
                <a:chExt cx="601238" cy="499826"/>
              </a:xfrm>
            </p:grpSpPr>
            <p:grpSp>
              <p:nvGrpSpPr>
                <p:cNvPr id="1454" name="Group 1453">
                  <a:extLst>
                    <a:ext uri="{FF2B5EF4-FFF2-40B4-BE49-F238E27FC236}">
                      <a16:creationId xmlns:a16="http://schemas.microsoft.com/office/drawing/2014/main" id="{1BC2DAB6-8B2E-4058-9053-BBA0BCB95A8B}"/>
                    </a:ext>
                  </a:extLst>
                </p:cNvPr>
                <p:cNvGrpSpPr/>
                <p:nvPr/>
              </p:nvGrpSpPr>
              <p:grpSpPr>
                <a:xfrm rot="19742345">
                  <a:off x="5841977" y="3207622"/>
                  <a:ext cx="499826" cy="320263"/>
                  <a:chOff x="4503627" y="2218458"/>
                  <a:chExt cx="499826" cy="320263"/>
                </a:xfrm>
              </p:grpSpPr>
              <p:grpSp>
                <p:nvGrpSpPr>
                  <p:cNvPr id="1462" name="Group 176">
                    <a:extLst>
                      <a:ext uri="{FF2B5EF4-FFF2-40B4-BE49-F238E27FC236}">
                        <a16:creationId xmlns:a16="http://schemas.microsoft.com/office/drawing/2014/main" id="{4DA69983-9591-4B3D-9A7C-AC3910602831}"/>
                      </a:ext>
                    </a:extLst>
                  </p:cNvPr>
                  <p:cNvGrpSpPr/>
                  <p:nvPr/>
                </p:nvGrpSpPr>
                <p:grpSpPr>
                  <a:xfrm>
                    <a:off x="4503627" y="2301538"/>
                    <a:ext cx="300259" cy="237183"/>
                    <a:chOff x="2962956" y="2115885"/>
                    <a:chExt cx="300259" cy="237183"/>
                  </a:xfrm>
                </p:grpSpPr>
                <p:pic>
                  <p:nvPicPr>
                    <p:cNvPr id="1466" name="Picture 24 25">
                      <a:extLst>
                        <a:ext uri="{FF2B5EF4-FFF2-40B4-BE49-F238E27FC236}">
                          <a16:creationId xmlns:a16="http://schemas.microsoft.com/office/drawing/2014/main" id="{66193812-38CA-40C3-81D2-40118CB20B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7" name="Picture 24 26">
                      <a:extLst>
                        <a:ext uri="{FF2B5EF4-FFF2-40B4-BE49-F238E27FC236}">
                          <a16:creationId xmlns:a16="http://schemas.microsoft.com/office/drawing/2014/main" id="{297A199A-ED47-44FC-AFD6-08F42267EA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3" name="Group 179">
                    <a:extLst>
                      <a:ext uri="{FF2B5EF4-FFF2-40B4-BE49-F238E27FC236}">
                        <a16:creationId xmlns:a16="http://schemas.microsoft.com/office/drawing/2014/main" id="{C99A188C-A1D9-45DF-9BC2-F151F2E78A47}"/>
                      </a:ext>
                    </a:extLst>
                  </p:cNvPr>
                  <p:cNvGrpSpPr/>
                  <p:nvPr/>
                </p:nvGrpSpPr>
                <p:grpSpPr>
                  <a:xfrm>
                    <a:off x="4719823" y="2218458"/>
                    <a:ext cx="283630" cy="253824"/>
                    <a:chOff x="6986427" y="2972145"/>
                    <a:chExt cx="283630" cy="253824"/>
                  </a:xfrm>
                </p:grpSpPr>
                <p:pic>
                  <p:nvPicPr>
                    <p:cNvPr id="1464" name="Picture 24 27">
                      <a:extLst>
                        <a:ext uri="{FF2B5EF4-FFF2-40B4-BE49-F238E27FC236}">
                          <a16:creationId xmlns:a16="http://schemas.microsoft.com/office/drawing/2014/main" id="{D2F3C051-054F-4202-9C41-4A661D94A6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65" name="Picture 24 28">
                      <a:extLst>
                        <a:ext uri="{FF2B5EF4-FFF2-40B4-BE49-F238E27FC236}">
                          <a16:creationId xmlns:a16="http://schemas.microsoft.com/office/drawing/2014/main" id="{AD7FE19D-1310-4FDF-BE23-BF4A7413DB1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55" name="Group 1454">
                  <a:extLst>
                    <a:ext uri="{FF2B5EF4-FFF2-40B4-BE49-F238E27FC236}">
                      <a16:creationId xmlns:a16="http://schemas.microsoft.com/office/drawing/2014/main" id="{BDD7EA05-9F91-4342-A524-E94B6ECDB494}"/>
                    </a:ext>
                  </a:extLst>
                </p:cNvPr>
                <p:cNvGrpSpPr/>
                <p:nvPr/>
              </p:nvGrpSpPr>
              <p:grpSpPr>
                <a:xfrm rot="17239213">
                  <a:off x="6033171" y="3265811"/>
                  <a:ext cx="499826" cy="320263"/>
                  <a:chOff x="4503627" y="2218458"/>
                  <a:chExt cx="499826" cy="320263"/>
                </a:xfrm>
              </p:grpSpPr>
              <p:grpSp>
                <p:nvGrpSpPr>
                  <p:cNvPr id="1456" name="Group 176">
                    <a:extLst>
                      <a:ext uri="{FF2B5EF4-FFF2-40B4-BE49-F238E27FC236}">
                        <a16:creationId xmlns:a16="http://schemas.microsoft.com/office/drawing/2014/main" id="{983462EB-4D81-4568-ACFC-C573C5DFD4CE}"/>
                      </a:ext>
                    </a:extLst>
                  </p:cNvPr>
                  <p:cNvGrpSpPr/>
                  <p:nvPr/>
                </p:nvGrpSpPr>
                <p:grpSpPr>
                  <a:xfrm>
                    <a:off x="4503627" y="2301538"/>
                    <a:ext cx="300259" cy="237183"/>
                    <a:chOff x="2962956" y="2115885"/>
                    <a:chExt cx="300259" cy="237183"/>
                  </a:xfrm>
                </p:grpSpPr>
                <p:pic>
                  <p:nvPicPr>
                    <p:cNvPr id="1460" name="Picture 24 29">
                      <a:extLst>
                        <a:ext uri="{FF2B5EF4-FFF2-40B4-BE49-F238E27FC236}">
                          <a16:creationId xmlns:a16="http://schemas.microsoft.com/office/drawing/2014/main" id="{A00EB2F0-1F0E-4478-BECF-E664A56B5A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1" name="Picture 24 30">
                      <a:extLst>
                        <a:ext uri="{FF2B5EF4-FFF2-40B4-BE49-F238E27FC236}">
                          <a16:creationId xmlns:a16="http://schemas.microsoft.com/office/drawing/2014/main" id="{1835F995-1026-469F-8B14-0B251C137B7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57" name="Group 179">
                    <a:extLst>
                      <a:ext uri="{FF2B5EF4-FFF2-40B4-BE49-F238E27FC236}">
                        <a16:creationId xmlns:a16="http://schemas.microsoft.com/office/drawing/2014/main" id="{309A59FA-B78B-4C51-9939-5C1CC880FD1A}"/>
                      </a:ext>
                    </a:extLst>
                  </p:cNvPr>
                  <p:cNvGrpSpPr/>
                  <p:nvPr/>
                </p:nvGrpSpPr>
                <p:grpSpPr>
                  <a:xfrm>
                    <a:off x="4719823" y="2218458"/>
                    <a:ext cx="283630" cy="253824"/>
                    <a:chOff x="6986427" y="2972145"/>
                    <a:chExt cx="283630" cy="253824"/>
                  </a:xfrm>
                </p:grpSpPr>
                <p:pic>
                  <p:nvPicPr>
                    <p:cNvPr id="1458" name="Picture 24 31">
                      <a:extLst>
                        <a:ext uri="{FF2B5EF4-FFF2-40B4-BE49-F238E27FC236}">
                          <a16:creationId xmlns:a16="http://schemas.microsoft.com/office/drawing/2014/main" id="{B67860EA-1415-43EB-8222-D9342AEB6D8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59" name="Picture 24 32">
                      <a:extLst>
                        <a:ext uri="{FF2B5EF4-FFF2-40B4-BE49-F238E27FC236}">
                          <a16:creationId xmlns:a16="http://schemas.microsoft.com/office/drawing/2014/main" id="{D2068FB2-6D2E-4498-BB57-395D26FA5A9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70" name="Group 1269">
              <a:extLst>
                <a:ext uri="{FF2B5EF4-FFF2-40B4-BE49-F238E27FC236}">
                  <a16:creationId xmlns:a16="http://schemas.microsoft.com/office/drawing/2014/main" id="{A722DE30-C98A-40C9-B675-03D681DA0DFD}"/>
                </a:ext>
              </a:extLst>
            </p:cNvPr>
            <p:cNvGrpSpPr/>
            <p:nvPr/>
          </p:nvGrpSpPr>
          <p:grpSpPr>
            <a:xfrm>
              <a:off x="7782822" y="3564028"/>
              <a:ext cx="1078920" cy="969712"/>
              <a:chOff x="6792398" y="2509410"/>
              <a:chExt cx="1078920" cy="969712"/>
            </a:xfrm>
          </p:grpSpPr>
          <p:grpSp>
            <p:nvGrpSpPr>
              <p:cNvPr id="1394" name="Group 1393">
                <a:extLst>
                  <a:ext uri="{FF2B5EF4-FFF2-40B4-BE49-F238E27FC236}">
                    <a16:creationId xmlns:a16="http://schemas.microsoft.com/office/drawing/2014/main" id="{1B74EB9B-FBE9-4FCD-BA88-06BA0A75948B}"/>
                  </a:ext>
                </a:extLst>
              </p:cNvPr>
              <p:cNvGrpSpPr/>
              <p:nvPr/>
            </p:nvGrpSpPr>
            <p:grpSpPr>
              <a:xfrm>
                <a:off x="6792398" y="2703317"/>
                <a:ext cx="657768" cy="378452"/>
                <a:chOff x="4777947" y="3207622"/>
                <a:chExt cx="657768" cy="378452"/>
              </a:xfrm>
            </p:grpSpPr>
            <p:grpSp>
              <p:nvGrpSpPr>
                <p:cNvPr id="1438" name="Group 1437">
                  <a:extLst>
                    <a:ext uri="{FF2B5EF4-FFF2-40B4-BE49-F238E27FC236}">
                      <a16:creationId xmlns:a16="http://schemas.microsoft.com/office/drawing/2014/main" id="{2BCEADC9-C312-44E1-85CA-180910B39979}"/>
                    </a:ext>
                  </a:extLst>
                </p:cNvPr>
                <p:cNvGrpSpPr/>
                <p:nvPr/>
              </p:nvGrpSpPr>
              <p:grpSpPr>
                <a:xfrm>
                  <a:off x="4777947" y="3207622"/>
                  <a:ext cx="499826" cy="320263"/>
                  <a:chOff x="4503627" y="2218458"/>
                  <a:chExt cx="499826" cy="320263"/>
                </a:xfrm>
              </p:grpSpPr>
              <p:grpSp>
                <p:nvGrpSpPr>
                  <p:cNvPr id="1446" name="Group 176">
                    <a:extLst>
                      <a:ext uri="{FF2B5EF4-FFF2-40B4-BE49-F238E27FC236}">
                        <a16:creationId xmlns:a16="http://schemas.microsoft.com/office/drawing/2014/main" id="{0683DDEF-AE42-4A4E-BE3B-8E4D4006008D}"/>
                      </a:ext>
                    </a:extLst>
                  </p:cNvPr>
                  <p:cNvGrpSpPr/>
                  <p:nvPr/>
                </p:nvGrpSpPr>
                <p:grpSpPr>
                  <a:xfrm>
                    <a:off x="4503627" y="2301538"/>
                    <a:ext cx="300259" cy="237183"/>
                    <a:chOff x="2962956" y="2115885"/>
                    <a:chExt cx="300259" cy="237183"/>
                  </a:xfrm>
                </p:grpSpPr>
                <p:pic>
                  <p:nvPicPr>
                    <p:cNvPr id="1450" name="Picture 24 33">
                      <a:extLst>
                        <a:ext uri="{FF2B5EF4-FFF2-40B4-BE49-F238E27FC236}">
                          <a16:creationId xmlns:a16="http://schemas.microsoft.com/office/drawing/2014/main" id="{EFB1735C-F052-4FBE-BC34-EB7F92203FE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1" name="Picture 24 34">
                      <a:extLst>
                        <a:ext uri="{FF2B5EF4-FFF2-40B4-BE49-F238E27FC236}">
                          <a16:creationId xmlns:a16="http://schemas.microsoft.com/office/drawing/2014/main" id="{6C3E5EF6-49B7-46A9-9C09-84D3DFEA21E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47" name="Group 179">
                    <a:extLst>
                      <a:ext uri="{FF2B5EF4-FFF2-40B4-BE49-F238E27FC236}">
                        <a16:creationId xmlns:a16="http://schemas.microsoft.com/office/drawing/2014/main" id="{81E5DC40-35EA-4512-8D68-7358CFF50667}"/>
                      </a:ext>
                    </a:extLst>
                  </p:cNvPr>
                  <p:cNvGrpSpPr/>
                  <p:nvPr/>
                </p:nvGrpSpPr>
                <p:grpSpPr>
                  <a:xfrm>
                    <a:off x="4719823" y="2218458"/>
                    <a:ext cx="283630" cy="253824"/>
                    <a:chOff x="6986427" y="2972145"/>
                    <a:chExt cx="283630" cy="253824"/>
                  </a:xfrm>
                </p:grpSpPr>
                <p:pic>
                  <p:nvPicPr>
                    <p:cNvPr id="1448" name="Picture 24 35">
                      <a:extLst>
                        <a:ext uri="{FF2B5EF4-FFF2-40B4-BE49-F238E27FC236}">
                          <a16:creationId xmlns:a16="http://schemas.microsoft.com/office/drawing/2014/main" id="{FE7A7E02-954F-406E-BA04-29C60641AC8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9" name="Picture 24 36">
                      <a:extLst>
                        <a:ext uri="{FF2B5EF4-FFF2-40B4-BE49-F238E27FC236}">
                          <a16:creationId xmlns:a16="http://schemas.microsoft.com/office/drawing/2014/main" id="{AA97E05B-DA00-4A21-9C0E-6BB6D29605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39" name="Group 1438">
                  <a:extLst>
                    <a:ext uri="{FF2B5EF4-FFF2-40B4-BE49-F238E27FC236}">
                      <a16:creationId xmlns:a16="http://schemas.microsoft.com/office/drawing/2014/main" id="{DF85E0AF-EB81-4E76-8620-E2555A5AD9B9}"/>
                    </a:ext>
                  </a:extLst>
                </p:cNvPr>
                <p:cNvGrpSpPr/>
                <p:nvPr/>
              </p:nvGrpSpPr>
              <p:grpSpPr>
                <a:xfrm>
                  <a:off x="4935889" y="3265811"/>
                  <a:ext cx="499826" cy="320263"/>
                  <a:chOff x="4503627" y="2218458"/>
                  <a:chExt cx="499826" cy="320263"/>
                </a:xfrm>
              </p:grpSpPr>
              <p:grpSp>
                <p:nvGrpSpPr>
                  <p:cNvPr id="1440" name="Group 176">
                    <a:extLst>
                      <a:ext uri="{FF2B5EF4-FFF2-40B4-BE49-F238E27FC236}">
                        <a16:creationId xmlns:a16="http://schemas.microsoft.com/office/drawing/2014/main" id="{C5A27258-90F3-4749-8959-EA697D30893E}"/>
                      </a:ext>
                    </a:extLst>
                  </p:cNvPr>
                  <p:cNvGrpSpPr/>
                  <p:nvPr/>
                </p:nvGrpSpPr>
                <p:grpSpPr>
                  <a:xfrm>
                    <a:off x="4503627" y="2301538"/>
                    <a:ext cx="300259" cy="237183"/>
                    <a:chOff x="2962956" y="2115885"/>
                    <a:chExt cx="300259" cy="237183"/>
                  </a:xfrm>
                </p:grpSpPr>
                <p:pic>
                  <p:nvPicPr>
                    <p:cNvPr id="1444" name="Picture 24 37">
                      <a:extLst>
                        <a:ext uri="{FF2B5EF4-FFF2-40B4-BE49-F238E27FC236}">
                          <a16:creationId xmlns:a16="http://schemas.microsoft.com/office/drawing/2014/main" id="{A280F617-F11C-47CA-B757-1A8DBD787A1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45" name="Picture 24 38">
                      <a:extLst>
                        <a:ext uri="{FF2B5EF4-FFF2-40B4-BE49-F238E27FC236}">
                          <a16:creationId xmlns:a16="http://schemas.microsoft.com/office/drawing/2014/main" id="{C46DF616-9FD7-4CF7-A56A-6F279AF65C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41" name="Group 179">
                    <a:extLst>
                      <a:ext uri="{FF2B5EF4-FFF2-40B4-BE49-F238E27FC236}">
                        <a16:creationId xmlns:a16="http://schemas.microsoft.com/office/drawing/2014/main" id="{1A22F5D2-36F5-4972-975A-BD16BE4EF82F}"/>
                      </a:ext>
                    </a:extLst>
                  </p:cNvPr>
                  <p:cNvGrpSpPr/>
                  <p:nvPr/>
                </p:nvGrpSpPr>
                <p:grpSpPr>
                  <a:xfrm>
                    <a:off x="4719823" y="2218458"/>
                    <a:ext cx="283630" cy="253824"/>
                    <a:chOff x="6986427" y="2972145"/>
                    <a:chExt cx="283630" cy="253824"/>
                  </a:xfrm>
                </p:grpSpPr>
                <p:pic>
                  <p:nvPicPr>
                    <p:cNvPr id="1442" name="Picture 24 39">
                      <a:extLst>
                        <a:ext uri="{FF2B5EF4-FFF2-40B4-BE49-F238E27FC236}">
                          <a16:creationId xmlns:a16="http://schemas.microsoft.com/office/drawing/2014/main" id="{56110111-7FBA-4CE2-9291-744AD5E175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3" name="Picture 24 40">
                      <a:extLst>
                        <a:ext uri="{FF2B5EF4-FFF2-40B4-BE49-F238E27FC236}">
                          <a16:creationId xmlns:a16="http://schemas.microsoft.com/office/drawing/2014/main" id="{72AB5213-9150-4005-BC60-84DA4606E6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95" name="Group 1394">
                <a:extLst>
                  <a:ext uri="{FF2B5EF4-FFF2-40B4-BE49-F238E27FC236}">
                    <a16:creationId xmlns:a16="http://schemas.microsoft.com/office/drawing/2014/main" id="{465755FF-847E-4E47-9C9C-6DA54ACFA17A}"/>
                  </a:ext>
                </a:extLst>
              </p:cNvPr>
              <p:cNvGrpSpPr/>
              <p:nvPr/>
            </p:nvGrpSpPr>
            <p:grpSpPr>
              <a:xfrm rot="19661454">
                <a:off x="6800712" y="2979296"/>
                <a:ext cx="601238" cy="499826"/>
                <a:chOff x="5841977" y="3176030"/>
                <a:chExt cx="601238" cy="499826"/>
              </a:xfrm>
            </p:grpSpPr>
            <p:grpSp>
              <p:nvGrpSpPr>
                <p:cNvPr id="1424" name="Group 1423">
                  <a:extLst>
                    <a:ext uri="{FF2B5EF4-FFF2-40B4-BE49-F238E27FC236}">
                      <a16:creationId xmlns:a16="http://schemas.microsoft.com/office/drawing/2014/main" id="{553CFC58-27E4-4738-8CBA-FBCCAFFE04DE}"/>
                    </a:ext>
                  </a:extLst>
                </p:cNvPr>
                <p:cNvGrpSpPr/>
                <p:nvPr/>
              </p:nvGrpSpPr>
              <p:grpSpPr>
                <a:xfrm rot="19742345">
                  <a:off x="5841977" y="3207622"/>
                  <a:ext cx="499826" cy="320263"/>
                  <a:chOff x="4503627" y="2218458"/>
                  <a:chExt cx="499826" cy="320263"/>
                </a:xfrm>
              </p:grpSpPr>
              <p:grpSp>
                <p:nvGrpSpPr>
                  <p:cNvPr id="1432" name="Group 176">
                    <a:extLst>
                      <a:ext uri="{FF2B5EF4-FFF2-40B4-BE49-F238E27FC236}">
                        <a16:creationId xmlns:a16="http://schemas.microsoft.com/office/drawing/2014/main" id="{AC45C439-F579-4B26-81D0-3A81E1C1E30A}"/>
                      </a:ext>
                    </a:extLst>
                  </p:cNvPr>
                  <p:cNvGrpSpPr/>
                  <p:nvPr/>
                </p:nvGrpSpPr>
                <p:grpSpPr>
                  <a:xfrm>
                    <a:off x="4503627" y="2301538"/>
                    <a:ext cx="300259" cy="237183"/>
                    <a:chOff x="2962956" y="2115885"/>
                    <a:chExt cx="300259" cy="237183"/>
                  </a:xfrm>
                </p:grpSpPr>
                <p:pic>
                  <p:nvPicPr>
                    <p:cNvPr id="1436" name="Picture 24 41">
                      <a:extLst>
                        <a:ext uri="{FF2B5EF4-FFF2-40B4-BE49-F238E27FC236}">
                          <a16:creationId xmlns:a16="http://schemas.microsoft.com/office/drawing/2014/main" id="{8F3FE757-FA6E-4ABF-928B-D94B6C65CB1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37" name="Picture 24 42">
                      <a:extLst>
                        <a:ext uri="{FF2B5EF4-FFF2-40B4-BE49-F238E27FC236}">
                          <a16:creationId xmlns:a16="http://schemas.microsoft.com/office/drawing/2014/main" id="{C5D24879-6167-4F13-9A76-F41D2E2B30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33" name="Group 179">
                    <a:extLst>
                      <a:ext uri="{FF2B5EF4-FFF2-40B4-BE49-F238E27FC236}">
                        <a16:creationId xmlns:a16="http://schemas.microsoft.com/office/drawing/2014/main" id="{BE0835EF-E307-4BA1-A580-6F98C4FAB860}"/>
                      </a:ext>
                    </a:extLst>
                  </p:cNvPr>
                  <p:cNvGrpSpPr/>
                  <p:nvPr/>
                </p:nvGrpSpPr>
                <p:grpSpPr>
                  <a:xfrm>
                    <a:off x="4719823" y="2218458"/>
                    <a:ext cx="283630" cy="253824"/>
                    <a:chOff x="6986427" y="2972145"/>
                    <a:chExt cx="283630" cy="253824"/>
                  </a:xfrm>
                </p:grpSpPr>
                <p:pic>
                  <p:nvPicPr>
                    <p:cNvPr id="1434" name="Picture 24 43">
                      <a:extLst>
                        <a:ext uri="{FF2B5EF4-FFF2-40B4-BE49-F238E27FC236}">
                          <a16:creationId xmlns:a16="http://schemas.microsoft.com/office/drawing/2014/main" id="{75227538-431B-4A49-A466-65B6B3AE132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5" name="Picture 24 44">
                      <a:extLst>
                        <a:ext uri="{FF2B5EF4-FFF2-40B4-BE49-F238E27FC236}">
                          <a16:creationId xmlns:a16="http://schemas.microsoft.com/office/drawing/2014/main" id="{B1B2771B-D085-4F4E-BEA2-033DFE7A361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25" name="Group 1424">
                  <a:extLst>
                    <a:ext uri="{FF2B5EF4-FFF2-40B4-BE49-F238E27FC236}">
                      <a16:creationId xmlns:a16="http://schemas.microsoft.com/office/drawing/2014/main" id="{E172EAF4-4614-4571-BD6D-6B2B8768E3F0}"/>
                    </a:ext>
                  </a:extLst>
                </p:cNvPr>
                <p:cNvGrpSpPr/>
                <p:nvPr/>
              </p:nvGrpSpPr>
              <p:grpSpPr>
                <a:xfrm rot="17239213">
                  <a:off x="6033171" y="3265811"/>
                  <a:ext cx="499826" cy="320263"/>
                  <a:chOff x="4503627" y="2218458"/>
                  <a:chExt cx="499826" cy="320263"/>
                </a:xfrm>
              </p:grpSpPr>
              <p:grpSp>
                <p:nvGrpSpPr>
                  <p:cNvPr id="1426" name="Group 176">
                    <a:extLst>
                      <a:ext uri="{FF2B5EF4-FFF2-40B4-BE49-F238E27FC236}">
                        <a16:creationId xmlns:a16="http://schemas.microsoft.com/office/drawing/2014/main" id="{E00761FB-2617-4FC4-BCB1-177E1CE1815F}"/>
                      </a:ext>
                    </a:extLst>
                  </p:cNvPr>
                  <p:cNvGrpSpPr/>
                  <p:nvPr/>
                </p:nvGrpSpPr>
                <p:grpSpPr>
                  <a:xfrm>
                    <a:off x="4503627" y="2301538"/>
                    <a:ext cx="300259" cy="237183"/>
                    <a:chOff x="2962956" y="2115885"/>
                    <a:chExt cx="300259" cy="237183"/>
                  </a:xfrm>
                </p:grpSpPr>
                <p:pic>
                  <p:nvPicPr>
                    <p:cNvPr id="1430" name="Picture 24 45">
                      <a:extLst>
                        <a:ext uri="{FF2B5EF4-FFF2-40B4-BE49-F238E27FC236}">
                          <a16:creationId xmlns:a16="http://schemas.microsoft.com/office/drawing/2014/main" id="{16DD332C-3C07-47A8-B8B4-7D985331243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31" name="Picture 24 46">
                      <a:extLst>
                        <a:ext uri="{FF2B5EF4-FFF2-40B4-BE49-F238E27FC236}">
                          <a16:creationId xmlns:a16="http://schemas.microsoft.com/office/drawing/2014/main" id="{6258B31A-1B49-4D93-AC6D-1F2EA92295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7" name="Group 179">
                    <a:extLst>
                      <a:ext uri="{FF2B5EF4-FFF2-40B4-BE49-F238E27FC236}">
                        <a16:creationId xmlns:a16="http://schemas.microsoft.com/office/drawing/2014/main" id="{E1B12EB7-8835-42C3-8E95-663EFF8AB761}"/>
                      </a:ext>
                    </a:extLst>
                  </p:cNvPr>
                  <p:cNvGrpSpPr/>
                  <p:nvPr/>
                </p:nvGrpSpPr>
                <p:grpSpPr>
                  <a:xfrm>
                    <a:off x="4719823" y="2218458"/>
                    <a:ext cx="283630" cy="253824"/>
                    <a:chOff x="6986427" y="2972145"/>
                    <a:chExt cx="283630" cy="253824"/>
                  </a:xfrm>
                </p:grpSpPr>
                <p:pic>
                  <p:nvPicPr>
                    <p:cNvPr id="1428" name="Picture 24 47">
                      <a:extLst>
                        <a:ext uri="{FF2B5EF4-FFF2-40B4-BE49-F238E27FC236}">
                          <a16:creationId xmlns:a16="http://schemas.microsoft.com/office/drawing/2014/main" id="{0A70F65C-0BD2-4D99-9758-23CA61CF5F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29" name="Picture 24 48">
                      <a:extLst>
                        <a:ext uri="{FF2B5EF4-FFF2-40B4-BE49-F238E27FC236}">
                          <a16:creationId xmlns:a16="http://schemas.microsoft.com/office/drawing/2014/main" id="{FA809A68-AA6E-4D32-9086-6665F7C6688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96" name="Group 1395">
                <a:extLst>
                  <a:ext uri="{FF2B5EF4-FFF2-40B4-BE49-F238E27FC236}">
                    <a16:creationId xmlns:a16="http://schemas.microsoft.com/office/drawing/2014/main" id="{A3C03CFD-AE02-4BB9-A2F4-9E04F4DDC5AF}"/>
                  </a:ext>
                </a:extLst>
              </p:cNvPr>
              <p:cNvGrpSpPr/>
              <p:nvPr/>
            </p:nvGrpSpPr>
            <p:grpSpPr>
              <a:xfrm rot="2171672">
                <a:off x="7250310" y="2916884"/>
                <a:ext cx="559876" cy="378452"/>
                <a:chOff x="4777947" y="3207622"/>
                <a:chExt cx="559876" cy="378452"/>
              </a:xfrm>
            </p:grpSpPr>
            <p:grpSp>
              <p:nvGrpSpPr>
                <p:cNvPr id="1412" name="Group 1411">
                  <a:extLst>
                    <a:ext uri="{FF2B5EF4-FFF2-40B4-BE49-F238E27FC236}">
                      <a16:creationId xmlns:a16="http://schemas.microsoft.com/office/drawing/2014/main" id="{0A79AB47-7DB8-4DF6-9FCA-0A5EB56CB863}"/>
                    </a:ext>
                  </a:extLst>
                </p:cNvPr>
                <p:cNvGrpSpPr/>
                <p:nvPr/>
              </p:nvGrpSpPr>
              <p:grpSpPr>
                <a:xfrm>
                  <a:off x="4777947" y="3207622"/>
                  <a:ext cx="499826" cy="320263"/>
                  <a:chOff x="4503627" y="2218458"/>
                  <a:chExt cx="499826" cy="320263"/>
                </a:xfrm>
              </p:grpSpPr>
              <p:grpSp>
                <p:nvGrpSpPr>
                  <p:cNvPr id="1418" name="Group 176">
                    <a:extLst>
                      <a:ext uri="{FF2B5EF4-FFF2-40B4-BE49-F238E27FC236}">
                        <a16:creationId xmlns:a16="http://schemas.microsoft.com/office/drawing/2014/main" id="{D060BFAC-2A2E-49A5-A919-2FA7E7B3B7E2}"/>
                      </a:ext>
                    </a:extLst>
                  </p:cNvPr>
                  <p:cNvGrpSpPr/>
                  <p:nvPr/>
                </p:nvGrpSpPr>
                <p:grpSpPr>
                  <a:xfrm>
                    <a:off x="4503627" y="2301538"/>
                    <a:ext cx="300259" cy="237183"/>
                    <a:chOff x="2962956" y="2115885"/>
                    <a:chExt cx="300259" cy="237183"/>
                  </a:xfrm>
                </p:grpSpPr>
                <p:pic>
                  <p:nvPicPr>
                    <p:cNvPr id="1422" name="Picture 24 49">
                      <a:extLst>
                        <a:ext uri="{FF2B5EF4-FFF2-40B4-BE49-F238E27FC236}">
                          <a16:creationId xmlns:a16="http://schemas.microsoft.com/office/drawing/2014/main" id="{5F17F9F8-38BF-43C8-AC31-BF7FE209BD7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23" name="Picture 24 50">
                      <a:extLst>
                        <a:ext uri="{FF2B5EF4-FFF2-40B4-BE49-F238E27FC236}">
                          <a16:creationId xmlns:a16="http://schemas.microsoft.com/office/drawing/2014/main" id="{2B32861D-311E-482E-90CF-42D9583F8A6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9" name="Group 179">
                    <a:extLst>
                      <a:ext uri="{FF2B5EF4-FFF2-40B4-BE49-F238E27FC236}">
                        <a16:creationId xmlns:a16="http://schemas.microsoft.com/office/drawing/2014/main" id="{105C19D6-15BE-4100-971C-68E7C6F3BDC9}"/>
                      </a:ext>
                    </a:extLst>
                  </p:cNvPr>
                  <p:cNvGrpSpPr/>
                  <p:nvPr/>
                </p:nvGrpSpPr>
                <p:grpSpPr>
                  <a:xfrm>
                    <a:off x="4719823" y="2218458"/>
                    <a:ext cx="283630" cy="253824"/>
                    <a:chOff x="6986427" y="2972145"/>
                    <a:chExt cx="283630" cy="253824"/>
                  </a:xfrm>
                </p:grpSpPr>
                <p:pic>
                  <p:nvPicPr>
                    <p:cNvPr id="1420" name="Picture 24 51">
                      <a:extLst>
                        <a:ext uri="{FF2B5EF4-FFF2-40B4-BE49-F238E27FC236}">
                          <a16:creationId xmlns:a16="http://schemas.microsoft.com/office/drawing/2014/main" id="{91CCF436-0EAF-4082-801E-91444D74A6B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21" name="Picture 24 52">
                      <a:extLst>
                        <a:ext uri="{FF2B5EF4-FFF2-40B4-BE49-F238E27FC236}">
                          <a16:creationId xmlns:a16="http://schemas.microsoft.com/office/drawing/2014/main" id="{DDD438FB-79B5-4668-9221-4E3311D9FCC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13" name="Group 1412">
                  <a:extLst>
                    <a:ext uri="{FF2B5EF4-FFF2-40B4-BE49-F238E27FC236}">
                      <a16:creationId xmlns:a16="http://schemas.microsoft.com/office/drawing/2014/main" id="{0F46581D-E213-4959-8FF1-09A699BE5394}"/>
                    </a:ext>
                  </a:extLst>
                </p:cNvPr>
                <p:cNvGrpSpPr/>
                <p:nvPr/>
              </p:nvGrpSpPr>
              <p:grpSpPr>
                <a:xfrm>
                  <a:off x="4935889" y="3332310"/>
                  <a:ext cx="401934" cy="253764"/>
                  <a:chOff x="4503627" y="2284957"/>
                  <a:chExt cx="401934" cy="253764"/>
                </a:xfrm>
              </p:grpSpPr>
              <p:grpSp>
                <p:nvGrpSpPr>
                  <p:cNvPr id="1414" name="Group 176">
                    <a:extLst>
                      <a:ext uri="{FF2B5EF4-FFF2-40B4-BE49-F238E27FC236}">
                        <a16:creationId xmlns:a16="http://schemas.microsoft.com/office/drawing/2014/main" id="{DC753930-25AD-4B7F-A052-B33863EC58EB}"/>
                      </a:ext>
                    </a:extLst>
                  </p:cNvPr>
                  <p:cNvGrpSpPr/>
                  <p:nvPr/>
                </p:nvGrpSpPr>
                <p:grpSpPr>
                  <a:xfrm>
                    <a:off x="4503627" y="2301538"/>
                    <a:ext cx="300259" cy="237183"/>
                    <a:chOff x="2962956" y="2115885"/>
                    <a:chExt cx="300259" cy="237183"/>
                  </a:xfrm>
                </p:grpSpPr>
                <p:pic>
                  <p:nvPicPr>
                    <p:cNvPr id="1416" name="Picture 24 53">
                      <a:extLst>
                        <a:ext uri="{FF2B5EF4-FFF2-40B4-BE49-F238E27FC236}">
                          <a16:creationId xmlns:a16="http://schemas.microsoft.com/office/drawing/2014/main" id="{BDDF7C82-2C22-4EC8-91DC-1D3966F4122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7" name="Picture 24 54">
                      <a:extLst>
                        <a:ext uri="{FF2B5EF4-FFF2-40B4-BE49-F238E27FC236}">
                          <a16:creationId xmlns:a16="http://schemas.microsoft.com/office/drawing/2014/main" id="{782A0D0F-184A-4019-BE07-D8CD62A5A6B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415" name="Picture 24 55">
                    <a:extLst>
                      <a:ext uri="{FF2B5EF4-FFF2-40B4-BE49-F238E27FC236}">
                        <a16:creationId xmlns:a16="http://schemas.microsoft.com/office/drawing/2014/main" id="{93C53E7B-9AF4-45FB-B7FD-238E9A92AFD8}"/>
                      </a:ext>
                    </a:extLst>
                  </p:cNvPr>
                  <p:cNvPicPr>
                    <a:picLocks noChangeAspect="1" noChangeArrowheads="1"/>
                  </p:cNvPicPr>
                  <p:nvPr/>
                </p:nvPicPr>
                <p:blipFill>
                  <a:blip r:embed="rId3"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397" name="Group 1396">
                <a:extLst>
                  <a:ext uri="{FF2B5EF4-FFF2-40B4-BE49-F238E27FC236}">
                    <a16:creationId xmlns:a16="http://schemas.microsoft.com/office/drawing/2014/main" id="{C0412407-7F8E-4BA4-A0E0-F03DF35A5377}"/>
                  </a:ext>
                </a:extLst>
              </p:cNvPr>
              <p:cNvGrpSpPr/>
              <p:nvPr/>
            </p:nvGrpSpPr>
            <p:grpSpPr>
              <a:xfrm rot="21049340">
                <a:off x="7270080" y="2509410"/>
                <a:ext cx="601238" cy="499826"/>
                <a:chOff x="5841977" y="3176030"/>
                <a:chExt cx="601238" cy="499826"/>
              </a:xfrm>
            </p:grpSpPr>
            <p:grpSp>
              <p:nvGrpSpPr>
                <p:cNvPr id="1398" name="Group 1397">
                  <a:extLst>
                    <a:ext uri="{FF2B5EF4-FFF2-40B4-BE49-F238E27FC236}">
                      <a16:creationId xmlns:a16="http://schemas.microsoft.com/office/drawing/2014/main" id="{4375B605-398B-4780-B313-3538C991DFFA}"/>
                    </a:ext>
                  </a:extLst>
                </p:cNvPr>
                <p:cNvGrpSpPr/>
                <p:nvPr/>
              </p:nvGrpSpPr>
              <p:grpSpPr>
                <a:xfrm rot="19742345">
                  <a:off x="5841977" y="3207622"/>
                  <a:ext cx="499826" cy="320263"/>
                  <a:chOff x="4503627" y="2218458"/>
                  <a:chExt cx="499826" cy="320263"/>
                </a:xfrm>
              </p:grpSpPr>
              <p:grpSp>
                <p:nvGrpSpPr>
                  <p:cNvPr id="1406" name="Group 176">
                    <a:extLst>
                      <a:ext uri="{FF2B5EF4-FFF2-40B4-BE49-F238E27FC236}">
                        <a16:creationId xmlns:a16="http://schemas.microsoft.com/office/drawing/2014/main" id="{5C0B69AA-4461-4F9A-976F-67BD25CE9F06}"/>
                      </a:ext>
                    </a:extLst>
                  </p:cNvPr>
                  <p:cNvGrpSpPr/>
                  <p:nvPr/>
                </p:nvGrpSpPr>
                <p:grpSpPr>
                  <a:xfrm>
                    <a:off x="4503627" y="2301538"/>
                    <a:ext cx="300259" cy="237183"/>
                    <a:chOff x="2962956" y="2115885"/>
                    <a:chExt cx="300259" cy="237183"/>
                  </a:xfrm>
                </p:grpSpPr>
                <p:pic>
                  <p:nvPicPr>
                    <p:cNvPr id="1410" name="Picture 24 57">
                      <a:extLst>
                        <a:ext uri="{FF2B5EF4-FFF2-40B4-BE49-F238E27FC236}">
                          <a16:creationId xmlns:a16="http://schemas.microsoft.com/office/drawing/2014/main" id="{F5D1A2B3-8F0E-44B7-827E-F53E7AD145F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1" name="Picture 24 58">
                      <a:extLst>
                        <a:ext uri="{FF2B5EF4-FFF2-40B4-BE49-F238E27FC236}">
                          <a16:creationId xmlns:a16="http://schemas.microsoft.com/office/drawing/2014/main" id="{3C9BCE31-3BEA-4E14-9613-CDB8D7EA2E9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07" name="Group 179">
                    <a:extLst>
                      <a:ext uri="{FF2B5EF4-FFF2-40B4-BE49-F238E27FC236}">
                        <a16:creationId xmlns:a16="http://schemas.microsoft.com/office/drawing/2014/main" id="{7C43B115-FFB9-45CC-8565-FABBAF74B729}"/>
                      </a:ext>
                    </a:extLst>
                  </p:cNvPr>
                  <p:cNvGrpSpPr/>
                  <p:nvPr/>
                </p:nvGrpSpPr>
                <p:grpSpPr>
                  <a:xfrm>
                    <a:off x="4719823" y="2218458"/>
                    <a:ext cx="283630" cy="253824"/>
                    <a:chOff x="6986427" y="2972145"/>
                    <a:chExt cx="283630" cy="253824"/>
                  </a:xfrm>
                </p:grpSpPr>
                <p:pic>
                  <p:nvPicPr>
                    <p:cNvPr id="1408" name="Picture 24 59">
                      <a:extLst>
                        <a:ext uri="{FF2B5EF4-FFF2-40B4-BE49-F238E27FC236}">
                          <a16:creationId xmlns:a16="http://schemas.microsoft.com/office/drawing/2014/main" id="{850A3EDB-EBF9-48EC-A078-E2B96D0A5C5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09" name="Picture 24 60">
                      <a:extLst>
                        <a:ext uri="{FF2B5EF4-FFF2-40B4-BE49-F238E27FC236}">
                          <a16:creationId xmlns:a16="http://schemas.microsoft.com/office/drawing/2014/main" id="{D83BAAEB-F67A-4561-876C-934A2B230AC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9" name="Group 1398">
                  <a:extLst>
                    <a:ext uri="{FF2B5EF4-FFF2-40B4-BE49-F238E27FC236}">
                      <a16:creationId xmlns:a16="http://schemas.microsoft.com/office/drawing/2014/main" id="{C8F2FE2A-50BD-4F39-BCCC-862801CB0EB4}"/>
                    </a:ext>
                  </a:extLst>
                </p:cNvPr>
                <p:cNvGrpSpPr/>
                <p:nvPr/>
              </p:nvGrpSpPr>
              <p:grpSpPr>
                <a:xfrm rot="17239213">
                  <a:off x="6033171" y="3265811"/>
                  <a:ext cx="499826" cy="320263"/>
                  <a:chOff x="4503627" y="2218458"/>
                  <a:chExt cx="499826" cy="320263"/>
                </a:xfrm>
              </p:grpSpPr>
              <p:grpSp>
                <p:nvGrpSpPr>
                  <p:cNvPr id="1400" name="Group 176">
                    <a:extLst>
                      <a:ext uri="{FF2B5EF4-FFF2-40B4-BE49-F238E27FC236}">
                        <a16:creationId xmlns:a16="http://schemas.microsoft.com/office/drawing/2014/main" id="{11CF624D-CFFA-4407-AF4D-DDAE3C4AC260}"/>
                      </a:ext>
                    </a:extLst>
                  </p:cNvPr>
                  <p:cNvGrpSpPr/>
                  <p:nvPr/>
                </p:nvGrpSpPr>
                <p:grpSpPr>
                  <a:xfrm>
                    <a:off x="4503627" y="2301538"/>
                    <a:ext cx="300259" cy="237183"/>
                    <a:chOff x="2962956" y="2115885"/>
                    <a:chExt cx="300259" cy="237183"/>
                  </a:xfrm>
                </p:grpSpPr>
                <p:pic>
                  <p:nvPicPr>
                    <p:cNvPr id="1404" name="Picture 24 61">
                      <a:extLst>
                        <a:ext uri="{FF2B5EF4-FFF2-40B4-BE49-F238E27FC236}">
                          <a16:creationId xmlns:a16="http://schemas.microsoft.com/office/drawing/2014/main" id="{9FC0D29F-B9C8-4463-8A06-D57831CC52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5" name="Picture 24 62">
                      <a:extLst>
                        <a:ext uri="{FF2B5EF4-FFF2-40B4-BE49-F238E27FC236}">
                          <a16:creationId xmlns:a16="http://schemas.microsoft.com/office/drawing/2014/main" id="{F398DAC5-7035-488B-9D67-D7F607551F7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01" name="Group 179">
                    <a:extLst>
                      <a:ext uri="{FF2B5EF4-FFF2-40B4-BE49-F238E27FC236}">
                        <a16:creationId xmlns:a16="http://schemas.microsoft.com/office/drawing/2014/main" id="{4A9BFF59-8294-484B-A7E1-E3098F16148A}"/>
                      </a:ext>
                    </a:extLst>
                  </p:cNvPr>
                  <p:cNvGrpSpPr/>
                  <p:nvPr/>
                </p:nvGrpSpPr>
                <p:grpSpPr>
                  <a:xfrm>
                    <a:off x="4719823" y="2218458"/>
                    <a:ext cx="283630" cy="253824"/>
                    <a:chOff x="6986427" y="2972145"/>
                    <a:chExt cx="283630" cy="253824"/>
                  </a:xfrm>
                </p:grpSpPr>
                <p:pic>
                  <p:nvPicPr>
                    <p:cNvPr id="1402" name="Picture 24 63">
                      <a:extLst>
                        <a:ext uri="{FF2B5EF4-FFF2-40B4-BE49-F238E27FC236}">
                          <a16:creationId xmlns:a16="http://schemas.microsoft.com/office/drawing/2014/main" id="{48379D70-25A8-4B34-98F1-47B9B41175F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03" name="Picture 24 64">
                      <a:extLst>
                        <a:ext uri="{FF2B5EF4-FFF2-40B4-BE49-F238E27FC236}">
                          <a16:creationId xmlns:a16="http://schemas.microsoft.com/office/drawing/2014/main" id="{B2C5EE94-73F5-4DE9-A5F9-68192CA01B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71" name="Group 1270">
              <a:extLst>
                <a:ext uri="{FF2B5EF4-FFF2-40B4-BE49-F238E27FC236}">
                  <a16:creationId xmlns:a16="http://schemas.microsoft.com/office/drawing/2014/main" id="{1384B25D-0C53-44E2-AF38-8CFC922AA930}"/>
                </a:ext>
              </a:extLst>
            </p:cNvPr>
            <p:cNvGrpSpPr/>
            <p:nvPr/>
          </p:nvGrpSpPr>
          <p:grpSpPr>
            <a:xfrm>
              <a:off x="8289898" y="2610778"/>
              <a:ext cx="1557892" cy="1293966"/>
              <a:chOff x="6991903" y="2695004"/>
              <a:chExt cx="1557892" cy="1293966"/>
            </a:xfrm>
          </p:grpSpPr>
          <p:grpSp>
            <p:nvGrpSpPr>
              <p:cNvPr id="1272" name="Group 1271">
                <a:extLst>
                  <a:ext uri="{FF2B5EF4-FFF2-40B4-BE49-F238E27FC236}">
                    <a16:creationId xmlns:a16="http://schemas.microsoft.com/office/drawing/2014/main" id="{085F35FC-5048-443A-8D29-1ECEE00A5767}"/>
                  </a:ext>
                </a:extLst>
              </p:cNvPr>
              <p:cNvGrpSpPr/>
              <p:nvPr/>
            </p:nvGrpSpPr>
            <p:grpSpPr>
              <a:xfrm>
                <a:off x="6991903" y="2695004"/>
                <a:ext cx="657768" cy="378452"/>
                <a:chOff x="4777947" y="3207622"/>
                <a:chExt cx="657768" cy="378452"/>
              </a:xfrm>
            </p:grpSpPr>
            <p:grpSp>
              <p:nvGrpSpPr>
                <p:cNvPr id="1380" name="Group 1379">
                  <a:extLst>
                    <a:ext uri="{FF2B5EF4-FFF2-40B4-BE49-F238E27FC236}">
                      <a16:creationId xmlns:a16="http://schemas.microsoft.com/office/drawing/2014/main" id="{94DA1647-4B62-4BD1-84C8-258B8564FC4B}"/>
                    </a:ext>
                  </a:extLst>
                </p:cNvPr>
                <p:cNvGrpSpPr/>
                <p:nvPr/>
              </p:nvGrpSpPr>
              <p:grpSpPr>
                <a:xfrm>
                  <a:off x="4777947" y="3207622"/>
                  <a:ext cx="499826" cy="320263"/>
                  <a:chOff x="4503627" y="2218458"/>
                  <a:chExt cx="499826" cy="320263"/>
                </a:xfrm>
              </p:grpSpPr>
              <p:grpSp>
                <p:nvGrpSpPr>
                  <p:cNvPr id="1388" name="Group 176">
                    <a:extLst>
                      <a:ext uri="{FF2B5EF4-FFF2-40B4-BE49-F238E27FC236}">
                        <a16:creationId xmlns:a16="http://schemas.microsoft.com/office/drawing/2014/main" id="{41F09774-D481-4CFD-AE0B-8731A35D6CBA}"/>
                      </a:ext>
                    </a:extLst>
                  </p:cNvPr>
                  <p:cNvGrpSpPr/>
                  <p:nvPr/>
                </p:nvGrpSpPr>
                <p:grpSpPr>
                  <a:xfrm>
                    <a:off x="4503627" y="2301538"/>
                    <a:ext cx="300259" cy="237183"/>
                    <a:chOff x="2962956" y="2115885"/>
                    <a:chExt cx="300259" cy="237183"/>
                  </a:xfrm>
                </p:grpSpPr>
                <p:pic>
                  <p:nvPicPr>
                    <p:cNvPr id="1392" name="Picture 24 65">
                      <a:extLst>
                        <a:ext uri="{FF2B5EF4-FFF2-40B4-BE49-F238E27FC236}">
                          <a16:creationId xmlns:a16="http://schemas.microsoft.com/office/drawing/2014/main" id="{4CC19509-03A7-4016-AD05-5CD6F608C5F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93" name="Picture 24 66">
                      <a:extLst>
                        <a:ext uri="{FF2B5EF4-FFF2-40B4-BE49-F238E27FC236}">
                          <a16:creationId xmlns:a16="http://schemas.microsoft.com/office/drawing/2014/main" id="{E679C88D-1ABB-4D34-9220-B44C50B7F17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89" name="Group 179">
                    <a:extLst>
                      <a:ext uri="{FF2B5EF4-FFF2-40B4-BE49-F238E27FC236}">
                        <a16:creationId xmlns:a16="http://schemas.microsoft.com/office/drawing/2014/main" id="{8850376C-F231-4B89-A92A-BC0BDC0B4D48}"/>
                      </a:ext>
                    </a:extLst>
                  </p:cNvPr>
                  <p:cNvGrpSpPr/>
                  <p:nvPr/>
                </p:nvGrpSpPr>
                <p:grpSpPr>
                  <a:xfrm>
                    <a:off x="4719823" y="2218458"/>
                    <a:ext cx="283630" cy="253824"/>
                    <a:chOff x="6986427" y="2972145"/>
                    <a:chExt cx="283630" cy="253824"/>
                  </a:xfrm>
                </p:grpSpPr>
                <p:pic>
                  <p:nvPicPr>
                    <p:cNvPr id="1390" name="Picture 24 67">
                      <a:extLst>
                        <a:ext uri="{FF2B5EF4-FFF2-40B4-BE49-F238E27FC236}">
                          <a16:creationId xmlns:a16="http://schemas.microsoft.com/office/drawing/2014/main" id="{A8197415-81F8-4B76-9D34-560C3169329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91" name="Picture 24 68">
                      <a:extLst>
                        <a:ext uri="{FF2B5EF4-FFF2-40B4-BE49-F238E27FC236}">
                          <a16:creationId xmlns:a16="http://schemas.microsoft.com/office/drawing/2014/main" id="{CD3B2FE6-D688-4DD2-9AF9-797CED8159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81" name="Group 1380">
                  <a:extLst>
                    <a:ext uri="{FF2B5EF4-FFF2-40B4-BE49-F238E27FC236}">
                      <a16:creationId xmlns:a16="http://schemas.microsoft.com/office/drawing/2014/main" id="{326F433B-0550-4F3C-A7BA-3C85D176F0B6}"/>
                    </a:ext>
                  </a:extLst>
                </p:cNvPr>
                <p:cNvGrpSpPr/>
                <p:nvPr/>
              </p:nvGrpSpPr>
              <p:grpSpPr>
                <a:xfrm>
                  <a:off x="4935889" y="3265811"/>
                  <a:ext cx="499826" cy="320263"/>
                  <a:chOff x="4503627" y="2218458"/>
                  <a:chExt cx="499826" cy="320263"/>
                </a:xfrm>
              </p:grpSpPr>
              <p:grpSp>
                <p:nvGrpSpPr>
                  <p:cNvPr id="1382" name="Group 176">
                    <a:extLst>
                      <a:ext uri="{FF2B5EF4-FFF2-40B4-BE49-F238E27FC236}">
                        <a16:creationId xmlns:a16="http://schemas.microsoft.com/office/drawing/2014/main" id="{C6DE404C-3164-419A-9E81-E2C8EC9D4D1A}"/>
                      </a:ext>
                    </a:extLst>
                  </p:cNvPr>
                  <p:cNvGrpSpPr/>
                  <p:nvPr/>
                </p:nvGrpSpPr>
                <p:grpSpPr>
                  <a:xfrm>
                    <a:off x="4503627" y="2301538"/>
                    <a:ext cx="300259" cy="237183"/>
                    <a:chOff x="2962956" y="2115885"/>
                    <a:chExt cx="300259" cy="237183"/>
                  </a:xfrm>
                </p:grpSpPr>
                <p:pic>
                  <p:nvPicPr>
                    <p:cNvPr id="1386" name="Picture 24 69">
                      <a:extLst>
                        <a:ext uri="{FF2B5EF4-FFF2-40B4-BE49-F238E27FC236}">
                          <a16:creationId xmlns:a16="http://schemas.microsoft.com/office/drawing/2014/main" id="{14CE2E9F-A68E-46D8-A6FF-900932FB728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87" name="Picture 24 70">
                      <a:extLst>
                        <a:ext uri="{FF2B5EF4-FFF2-40B4-BE49-F238E27FC236}">
                          <a16:creationId xmlns:a16="http://schemas.microsoft.com/office/drawing/2014/main" id="{1101634C-972B-41E9-A0DD-433CA88379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83" name="Group 179">
                    <a:extLst>
                      <a:ext uri="{FF2B5EF4-FFF2-40B4-BE49-F238E27FC236}">
                        <a16:creationId xmlns:a16="http://schemas.microsoft.com/office/drawing/2014/main" id="{79877022-BF22-4265-AD8C-38812C96971F}"/>
                      </a:ext>
                    </a:extLst>
                  </p:cNvPr>
                  <p:cNvGrpSpPr/>
                  <p:nvPr/>
                </p:nvGrpSpPr>
                <p:grpSpPr>
                  <a:xfrm>
                    <a:off x="4719823" y="2218458"/>
                    <a:ext cx="283630" cy="253824"/>
                    <a:chOff x="6986427" y="2972145"/>
                    <a:chExt cx="283630" cy="253824"/>
                  </a:xfrm>
                </p:grpSpPr>
                <p:pic>
                  <p:nvPicPr>
                    <p:cNvPr id="1384" name="Picture 24 71">
                      <a:extLst>
                        <a:ext uri="{FF2B5EF4-FFF2-40B4-BE49-F238E27FC236}">
                          <a16:creationId xmlns:a16="http://schemas.microsoft.com/office/drawing/2014/main" id="{32F98004-71F1-4D77-A392-98D29FD0D2E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5" name="Picture 24 72">
                      <a:extLst>
                        <a:ext uri="{FF2B5EF4-FFF2-40B4-BE49-F238E27FC236}">
                          <a16:creationId xmlns:a16="http://schemas.microsoft.com/office/drawing/2014/main" id="{705E1FCF-91AC-40C4-A35F-CE789E27B23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3" name="Group 1272">
                <a:extLst>
                  <a:ext uri="{FF2B5EF4-FFF2-40B4-BE49-F238E27FC236}">
                    <a16:creationId xmlns:a16="http://schemas.microsoft.com/office/drawing/2014/main" id="{9C1B3F22-C13A-4BBC-995F-16F485AB2426}"/>
                  </a:ext>
                </a:extLst>
              </p:cNvPr>
              <p:cNvGrpSpPr/>
              <p:nvPr/>
            </p:nvGrpSpPr>
            <p:grpSpPr>
              <a:xfrm>
                <a:off x="7000217" y="2970983"/>
                <a:ext cx="601238" cy="499826"/>
                <a:chOff x="5841977" y="3176030"/>
                <a:chExt cx="601238" cy="499826"/>
              </a:xfrm>
            </p:grpSpPr>
            <p:grpSp>
              <p:nvGrpSpPr>
                <p:cNvPr id="1366" name="Group 1365">
                  <a:extLst>
                    <a:ext uri="{FF2B5EF4-FFF2-40B4-BE49-F238E27FC236}">
                      <a16:creationId xmlns:a16="http://schemas.microsoft.com/office/drawing/2014/main" id="{270600E1-972A-4426-AD23-B7F2804C962E}"/>
                    </a:ext>
                  </a:extLst>
                </p:cNvPr>
                <p:cNvGrpSpPr/>
                <p:nvPr/>
              </p:nvGrpSpPr>
              <p:grpSpPr>
                <a:xfrm rot="19742345">
                  <a:off x="5841977" y="3207622"/>
                  <a:ext cx="499826" cy="320263"/>
                  <a:chOff x="4503627" y="2218458"/>
                  <a:chExt cx="499826" cy="320263"/>
                </a:xfrm>
              </p:grpSpPr>
              <p:grpSp>
                <p:nvGrpSpPr>
                  <p:cNvPr id="1374" name="Group 176">
                    <a:extLst>
                      <a:ext uri="{FF2B5EF4-FFF2-40B4-BE49-F238E27FC236}">
                        <a16:creationId xmlns:a16="http://schemas.microsoft.com/office/drawing/2014/main" id="{5787BCB7-C786-42DB-8EDA-EC0E9BBA53FC}"/>
                      </a:ext>
                    </a:extLst>
                  </p:cNvPr>
                  <p:cNvGrpSpPr/>
                  <p:nvPr/>
                </p:nvGrpSpPr>
                <p:grpSpPr>
                  <a:xfrm>
                    <a:off x="4503627" y="2301538"/>
                    <a:ext cx="300259" cy="237183"/>
                    <a:chOff x="2962956" y="2115885"/>
                    <a:chExt cx="300259" cy="237183"/>
                  </a:xfrm>
                </p:grpSpPr>
                <p:pic>
                  <p:nvPicPr>
                    <p:cNvPr id="1378" name="Picture 24 73">
                      <a:extLst>
                        <a:ext uri="{FF2B5EF4-FFF2-40B4-BE49-F238E27FC236}">
                          <a16:creationId xmlns:a16="http://schemas.microsoft.com/office/drawing/2014/main" id="{98E7936F-8B7E-4DB0-AE55-8D41EB506D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9" name="Picture 24 74">
                      <a:extLst>
                        <a:ext uri="{FF2B5EF4-FFF2-40B4-BE49-F238E27FC236}">
                          <a16:creationId xmlns:a16="http://schemas.microsoft.com/office/drawing/2014/main" id="{DEC04B86-5C05-4098-B6DA-C0F8ED12D4E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5" name="Group 179">
                    <a:extLst>
                      <a:ext uri="{FF2B5EF4-FFF2-40B4-BE49-F238E27FC236}">
                        <a16:creationId xmlns:a16="http://schemas.microsoft.com/office/drawing/2014/main" id="{2A85C1B3-C9CB-46BC-AFE9-E3C1DFC5E56F}"/>
                      </a:ext>
                    </a:extLst>
                  </p:cNvPr>
                  <p:cNvGrpSpPr/>
                  <p:nvPr/>
                </p:nvGrpSpPr>
                <p:grpSpPr>
                  <a:xfrm>
                    <a:off x="4719823" y="2218458"/>
                    <a:ext cx="283630" cy="253824"/>
                    <a:chOff x="6986427" y="2972145"/>
                    <a:chExt cx="283630" cy="253824"/>
                  </a:xfrm>
                </p:grpSpPr>
                <p:pic>
                  <p:nvPicPr>
                    <p:cNvPr id="1376" name="Picture 24 75">
                      <a:extLst>
                        <a:ext uri="{FF2B5EF4-FFF2-40B4-BE49-F238E27FC236}">
                          <a16:creationId xmlns:a16="http://schemas.microsoft.com/office/drawing/2014/main" id="{D1AC91E2-9EB9-4928-B81E-34F015DDA0F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77" name="Picture 24 76">
                      <a:extLst>
                        <a:ext uri="{FF2B5EF4-FFF2-40B4-BE49-F238E27FC236}">
                          <a16:creationId xmlns:a16="http://schemas.microsoft.com/office/drawing/2014/main" id="{2C55632E-7E95-4A9E-83C0-2AB421B011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67" name="Group 1366">
                  <a:extLst>
                    <a:ext uri="{FF2B5EF4-FFF2-40B4-BE49-F238E27FC236}">
                      <a16:creationId xmlns:a16="http://schemas.microsoft.com/office/drawing/2014/main" id="{B8033547-B75B-400A-9104-8B9A1BAC54E2}"/>
                    </a:ext>
                  </a:extLst>
                </p:cNvPr>
                <p:cNvGrpSpPr/>
                <p:nvPr/>
              </p:nvGrpSpPr>
              <p:grpSpPr>
                <a:xfrm rot="17239213">
                  <a:off x="6033171" y="3265811"/>
                  <a:ext cx="499826" cy="320263"/>
                  <a:chOff x="4503627" y="2218458"/>
                  <a:chExt cx="499826" cy="320263"/>
                </a:xfrm>
              </p:grpSpPr>
              <p:grpSp>
                <p:nvGrpSpPr>
                  <p:cNvPr id="1368" name="Group 176">
                    <a:extLst>
                      <a:ext uri="{FF2B5EF4-FFF2-40B4-BE49-F238E27FC236}">
                        <a16:creationId xmlns:a16="http://schemas.microsoft.com/office/drawing/2014/main" id="{28ED899B-B37D-4C8F-A32E-6D95455D887C}"/>
                      </a:ext>
                    </a:extLst>
                  </p:cNvPr>
                  <p:cNvGrpSpPr/>
                  <p:nvPr/>
                </p:nvGrpSpPr>
                <p:grpSpPr>
                  <a:xfrm>
                    <a:off x="4503627" y="2301538"/>
                    <a:ext cx="300259" cy="237183"/>
                    <a:chOff x="2962956" y="2115885"/>
                    <a:chExt cx="300259" cy="237183"/>
                  </a:xfrm>
                </p:grpSpPr>
                <p:pic>
                  <p:nvPicPr>
                    <p:cNvPr id="1372" name="Picture 24 77">
                      <a:extLst>
                        <a:ext uri="{FF2B5EF4-FFF2-40B4-BE49-F238E27FC236}">
                          <a16:creationId xmlns:a16="http://schemas.microsoft.com/office/drawing/2014/main" id="{000F5100-76B6-4306-86EE-4AF3B48E64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3" name="Picture 24 78">
                      <a:extLst>
                        <a:ext uri="{FF2B5EF4-FFF2-40B4-BE49-F238E27FC236}">
                          <a16:creationId xmlns:a16="http://schemas.microsoft.com/office/drawing/2014/main" id="{2A9E364E-1484-47BB-8199-40D6DE8544E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9" name="Group 179">
                    <a:extLst>
                      <a:ext uri="{FF2B5EF4-FFF2-40B4-BE49-F238E27FC236}">
                        <a16:creationId xmlns:a16="http://schemas.microsoft.com/office/drawing/2014/main" id="{B36EED5B-8F61-4F1B-ACB5-B1864E77302F}"/>
                      </a:ext>
                    </a:extLst>
                  </p:cNvPr>
                  <p:cNvGrpSpPr/>
                  <p:nvPr/>
                </p:nvGrpSpPr>
                <p:grpSpPr>
                  <a:xfrm>
                    <a:off x="4719823" y="2218458"/>
                    <a:ext cx="283630" cy="253824"/>
                    <a:chOff x="6986427" y="2972145"/>
                    <a:chExt cx="283630" cy="253824"/>
                  </a:xfrm>
                </p:grpSpPr>
                <p:pic>
                  <p:nvPicPr>
                    <p:cNvPr id="1370" name="Picture 24 79">
                      <a:extLst>
                        <a:ext uri="{FF2B5EF4-FFF2-40B4-BE49-F238E27FC236}">
                          <a16:creationId xmlns:a16="http://schemas.microsoft.com/office/drawing/2014/main" id="{F5BFB37B-3B50-4C10-8D6D-BA66B9B60C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71" name="Picture 24 80">
                      <a:extLst>
                        <a:ext uri="{FF2B5EF4-FFF2-40B4-BE49-F238E27FC236}">
                          <a16:creationId xmlns:a16="http://schemas.microsoft.com/office/drawing/2014/main" id="{B503CC98-2C7B-4487-80AB-EEF0D9A99D5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4" name="Group 1273">
                <a:extLst>
                  <a:ext uri="{FF2B5EF4-FFF2-40B4-BE49-F238E27FC236}">
                    <a16:creationId xmlns:a16="http://schemas.microsoft.com/office/drawing/2014/main" id="{36F3C816-C305-47D3-83AC-E6829689AB34}"/>
                  </a:ext>
                </a:extLst>
              </p:cNvPr>
              <p:cNvGrpSpPr/>
              <p:nvPr/>
            </p:nvGrpSpPr>
            <p:grpSpPr>
              <a:xfrm>
                <a:off x="7469330" y="2714400"/>
                <a:ext cx="1055948" cy="610380"/>
                <a:chOff x="6261214" y="3135578"/>
                <a:chExt cx="1055948" cy="610380"/>
              </a:xfrm>
            </p:grpSpPr>
            <p:grpSp>
              <p:nvGrpSpPr>
                <p:cNvPr id="1336" name="Group 1335">
                  <a:extLst>
                    <a:ext uri="{FF2B5EF4-FFF2-40B4-BE49-F238E27FC236}">
                      <a16:creationId xmlns:a16="http://schemas.microsoft.com/office/drawing/2014/main" id="{46DA4B30-4575-4F20-88A0-546CA874D387}"/>
                    </a:ext>
                  </a:extLst>
                </p:cNvPr>
                <p:cNvGrpSpPr/>
                <p:nvPr/>
              </p:nvGrpSpPr>
              <p:grpSpPr>
                <a:xfrm>
                  <a:off x="6659394" y="3135578"/>
                  <a:ext cx="657768" cy="378452"/>
                  <a:chOff x="4777947" y="3207622"/>
                  <a:chExt cx="657768" cy="378452"/>
                </a:xfrm>
              </p:grpSpPr>
              <p:grpSp>
                <p:nvGrpSpPr>
                  <p:cNvPr id="1352" name="Group 1351">
                    <a:extLst>
                      <a:ext uri="{FF2B5EF4-FFF2-40B4-BE49-F238E27FC236}">
                        <a16:creationId xmlns:a16="http://schemas.microsoft.com/office/drawing/2014/main" id="{F6799F6B-D84E-41A9-A970-9B9E3986CF5A}"/>
                      </a:ext>
                    </a:extLst>
                  </p:cNvPr>
                  <p:cNvGrpSpPr/>
                  <p:nvPr/>
                </p:nvGrpSpPr>
                <p:grpSpPr>
                  <a:xfrm>
                    <a:off x="4777947" y="3207622"/>
                    <a:ext cx="499826" cy="320263"/>
                    <a:chOff x="4503627" y="2218458"/>
                    <a:chExt cx="499826" cy="320263"/>
                  </a:xfrm>
                </p:grpSpPr>
                <p:grpSp>
                  <p:nvGrpSpPr>
                    <p:cNvPr id="1360" name="Group 176">
                      <a:extLst>
                        <a:ext uri="{FF2B5EF4-FFF2-40B4-BE49-F238E27FC236}">
                          <a16:creationId xmlns:a16="http://schemas.microsoft.com/office/drawing/2014/main" id="{8F6180C6-533C-4625-9DE9-2A21F49EEE32}"/>
                        </a:ext>
                      </a:extLst>
                    </p:cNvPr>
                    <p:cNvGrpSpPr/>
                    <p:nvPr/>
                  </p:nvGrpSpPr>
                  <p:grpSpPr>
                    <a:xfrm>
                      <a:off x="4503627" y="2301538"/>
                      <a:ext cx="300259" cy="237183"/>
                      <a:chOff x="2962956" y="2115885"/>
                      <a:chExt cx="300259" cy="237183"/>
                    </a:xfrm>
                  </p:grpSpPr>
                  <p:pic>
                    <p:nvPicPr>
                      <p:cNvPr id="1364" name="Picture 24 81">
                        <a:extLst>
                          <a:ext uri="{FF2B5EF4-FFF2-40B4-BE49-F238E27FC236}">
                            <a16:creationId xmlns:a16="http://schemas.microsoft.com/office/drawing/2014/main" id="{82253C18-E160-4408-94EC-BE6B35BFB64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65" name="Picture 24 82">
                        <a:extLst>
                          <a:ext uri="{FF2B5EF4-FFF2-40B4-BE49-F238E27FC236}">
                            <a16:creationId xmlns:a16="http://schemas.microsoft.com/office/drawing/2014/main" id="{FEA294D6-ADA1-480F-B259-125D493173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1" name="Group 179">
                      <a:extLst>
                        <a:ext uri="{FF2B5EF4-FFF2-40B4-BE49-F238E27FC236}">
                          <a16:creationId xmlns:a16="http://schemas.microsoft.com/office/drawing/2014/main" id="{3B883383-F31E-4461-B7EB-12958793464D}"/>
                        </a:ext>
                      </a:extLst>
                    </p:cNvPr>
                    <p:cNvGrpSpPr/>
                    <p:nvPr/>
                  </p:nvGrpSpPr>
                  <p:grpSpPr>
                    <a:xfrm>
                      <a:off x="4719823" y="2218458"/>
                      <a:ext cx="283630" cy="253824"/>
                      <a:chOff x="6986427" y="2972145"/>
                      <a:chExt cx="283630" cy="253824"/>
                    </a:xfrm>
                  </p:grpSpPr>
                  <p:pic>
                    <p:nvPicPr>
                      <p:cNvPr id="1362" name="Picture 24 83">
                        <a:extLst>
                          <a:ext uri="{FF2B5EF4-FFF2-40B4-BE49-F238E27FC236}">
                            <a16:creationId xmlns:a16="http://schemas.microsoft.com/office/drawing/2014/main" id="{520F51AC-AAFE-40EA-BC35-3CC21AE3133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63" name="Picture 24 84">
                        <a:extLst>
                          <a:ext uri="{FF2B5EF4-FFF2-40B4-BE49-F238E27FC236}">
                            <a16:creationId xmlns:a16="http://schemas.microsoft.com/office/drawing/2014/main" id="{71C76C6D-F0FF-4BC6-AC3B-90478F2B2F0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53" name="Group 1352">
                    <a:extLst>
                      <a:ext uri="{FF2B5EF4-FFF2-40B4-BE49-F238E27FC236}">
                        <a16:creationId xmlns:a16="http://schemas.microsoft.com/office/drawing/2014/main" id="{76A50A3A-C968-4589-8A5F-712905217C8C}"/>
                      </a:ext>
                    </a:extLst>
                  </p:cNvPr>
                  <p:cNvGrpSpPr/>
                  <p:nvPr/>
                </p:nvGrpSpPr>
                <p:grpSpPr>
                  <a:xfrm>
                    <a:off x="4935889" y="3265811"/>
                    <a:ext cx="499826" cy="320263"/>
                    <a:chOff x="4503627" y="2218458"/>
                    <a:chExt cx="499826" cy="320263"/>
                  </a:xfrm>
                </p:grpSpPr>
                <p:grpSp>
                  <p:nvGrpSpPr>
                    <p:cNvPr id="1354" name="Group 176">
                      <a:extLst>
                        <a:ext uri="{FF2B5EF4-FFF2-40B4-BE49-F238E27FC236}">
                          <a16:creationId xmlns:a16="http://schemas.microsoft.com/office/drawing/2014/main" id="{A8D11685-45CB-438F-B166-7D07D332DED3}"/>
                        </a:ext>
                      </a:extLst>
                    </p:cNvPr>
                    <p:cNvGrpSpPr/>
                    <p:nvPr/>
                  </p:nvGrpSpPr>
                  <p:grpSpPr>
                    <a:xfrm>
                      <a:off x="4503627" y="2301538"/>
                      <a:ext cx="300259" cy="237183"/>
                      <a:chOff x="2962956" y="2115885"/>
                      <a:chExt cx="300259" cy="237183"/>
                    </a:xfrm>
                  </p:grpSpPr>
                  <p:pic>
                    <p:nvPicPr>
                      <p:cNvPr id="1358" name="Picture 24 85">
                        <a:extLst>
                          <a:ext uri="{FF2B5EF4-FFF2-40B4-BE49-F238E27FC236}">
                            <a16:creationId xmlns:a16="http://schemas.microsoft.com/office/drawing/2014/main" id="{8DD2112F-DE5F-4108-9806-B381CD08AA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59" name="Picture 24 86">
                        <a:extLst>
                          <a:ext uri="{FF2B5EF4-FFF2-40B4-BE49-F238E27FC236}">
                            <a16:creationId xmlns:a16="http://schemas.microsoft.com/office/drawing/2014/main" id="{79BAD950-62E3-436A-B31A-7727942DD73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55" name="Group 179">
                      <a:extLst>
                        <a:ext uri="{FF2B5EF4-FFF2-40B4-BE49-F238E27FC236}">
                          <a16:creationId xmlns:a16="http://schemas.microsoft.com/office/drawing/2014/main" id="{FFD7E4C0-6286-4677-BD4F-7796750DB38D}"/>
                        </a:ext>
                      </a:extLst>
                    </p:cNvPr>
                    <p:cNvGrpSpPr/>
                    <p:nvPr/>
                  </p:nvGrpSpPr>
                  <p:grpSpPr>
                    <a:xfrm>
                      <a:off x="4719823" y="2218458"/>
                      <a:ext cx="283630" cy="253824"/>
                      <a:chOff x="6986427" y="2972145"/>
                      <a:chExt cx="283630" cy="253824"/>
                    </a:xfrm>
                  </p:grpSpPr>
                  <p:pic>
                    <p:nvPicPr>
                      <p:cNvPr id="1356" name="Picture 24 87">
                        <a:extLst>
                          <a:ext uri="{FF2B5EF4-FFF2-40B4-BE49-F238E27FC236}">
                            <a16:creationId xmlns:a16="http://schemas.microsoft.com/office/drawing/2014/main" id="{5D22E822-929B-43AA-BD97-31497EA3B7C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7" name="Picture 24 88">
                        <a:extLst>
                          <a:ext uri="{FF2B5EF4-FFF2-40B4-BE49-F238E27FC236}">
                            <a16:creationId xmlns:a16="http://schemas.microsoft.com/office/drawing/2014/main" id="{E04661F4-8937-4B6A-B96C-D91698ECD3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37" name="Group 1336">
                  <a:extLst>
                    <a:ext uri="{FF2B5EF4-FFF2-40B4-BE49-F238E27FC236}">
                      <a16:creationId xmlns:a16="http://schemas.microsoft.com/office/drawing/2014/main" id="{38F2ADA9-C1CC-43E4-B229-66AF4B980302}"/>
                    </a:ext>
                  </a:extLst>
                </p:cNvPr>
                <p:cNvGrpSpPr/>
                <p:nvPr/>
              </p:nvGrpSpPr>
              <p:grpSpPr>
                <a:xfrm rot="18877668">
                  <a:off x="6210508" y="3195426"/>
                  <a:ext cx="601238" cy="499826"/>
                  <a:chOff x="5841977" y="3176030"/>
                  <a:chExt cx="601238" cy="499826"/>
                </a:xfrm>
              </p:grpSpPr>
              <p:grpSp>
                <p:nvGrpSpPr>
                  <p:cNvPr id="1338" name="Group 1337">
                    <a:extLst>
                      <a:ext uri="{FF2B5EF4-FFF2-40B4-BE49-F238E27FC236}">
                        <a16:creationId xmlns:a16="http://schemas.microsoft.com/office/drawing/2014/main" id="{215450AE-C25E-4FF4-81FC-69FCBA11C7F1}"/>
                      </a:ext>
                    </a:extLst>
                  </p:cNvPr>
                  <p:cNvGrpSpPr/>
                  <p:nvPr/>
                </p:nvGrpSpPr>
                <p:grpSpPr>
                  <a:xfrm rot="19742345">
                    <a:off x="5841977" y="3207622"/>
                    <a:ext cx="499826" cy="320263"/>
                    <a:chOff x="4503627" y="2218458"/>
                    <a:chExt cx="499826" cy="320263"/>
                  </a:xfrm>
                </p:grpSpPr>
                <p:grpSp>
                  <p:nvGrpSpPr>
                    <p:cNvPr id="1346" name="Group 176">
                      <a:extLst>
                        <a:ext uri="{FF2B5EF4-FFF2-40B4-BE49-F238E27FC236}">
                          <a16:creationId xmlns:a16="http://schemas.microsoft.com/office/drawing/2014/main" id="{4FA280C6-B556-498D-8C7E-C0FEDF33470D}"/>
                        </a:ext>
                      </a:extLst>
                    </p:cNvPr>
                    <p:cNvGrpSpPr/>
                    <p:nvPr/>
                  </p:nvGrpSpPr>
                  <p:grpSpPr>
                    <a:xfrm>
                      <a:off x="4503627" y="2301538"/>
                      <a:ext cx="300259" cy="237183"/>
                      <a:chOff x="2962956" y="2115885"/>
                      <a:chExt cx="300259" cy="237183"/>
                    </a:xfrm>
                  </p:grpSpPr>
                  <p:pic>
                    <p:nvPicPr>
                      <p:cNvPr id="1350" name="Picture 24 89">
                        <a:extLst>
                          <a:ext uri="{FF2B5EF4-FFF2-40B4-BE49-F238E27FC236}">
                            <a16:creationId xmlns:a16="http://schemas.microsoft.com/office/drawing/2014/main" id="{9B377B52-7CDA-46C4-8AE9-74D40FBE62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51" name="Picture 24 90">
                        <a:extLst>
                          <a:ext uri="{FF2B5EF4-FFF2-40B4-BE49-F238E27FC236}">
                            <a16:creationId xmlns:a16="http://schemas.microsoft.com/office/drawing/2014/main" id="{83CBCA7D-0755-4C1F-BBBE-2D17AC124E3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47" name="Group 179">
                      <a:extLst>
                        <a:ext uri="{FF2B5EF4-FFF2-40B4-BE49-F238E27FC236}">
                          <a16:creationId xmlns:a16="http://schemas.microsoft.com/office/drawing/2014/main" id="{7B866BBF-C67A-4D77-AC58-B7E84058004D}"/>
                        </a:ext>
                      </a:extLst>
                    </p:cNvPr>
                    <p:cNvGrpSpPr/>
                    <p:nvPr/>
                  </p:nvGrpSpPr>
                  <p:grpSpPr>
                    <a:xfrm>
                      <a:off x="4719823" y="2218458"/>
                      <a:ext cx="283630" cy="253824"/>
                      <a:chOff x="6986427" y="2972145"/>
                      <a:chExt cx="283630" cy="253824"/>
                    </a:xfrm>
                  </p:grpSpPr>
                  <p:pic>
                    <p:nvPicPr>
                      <p:cNvPr id="1348" name="Picture 24 91">
                        <a:extLst>
                          <a:ext uri="{FF2B5EF4-FFF2-40B4-BE49-F238E27FC236}">
                            <a16:creationId xmlns:a16="http://schemas.microsoft.com/office/drawing/2014/main" id="{62EE8538-03AC-449F-BA0B-F09DB7328BA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49" name="Picture 24 92">
                        <a:extLst>
                          <a:ext uri="{FF2B5EF4-FFF2-40B4-BE49-F238E27FC236}">
                            <a16:creationId xmlns:a16="http://schemas.microsoft.com/office/drawing/2014/main" id="{FDC0D3E5-592E-4DF2-92A4-DEA497E58F4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39" name="Group 1338">
                    <a:extLst>
                      <a:ext uri="{FF2B5EF4-FFF2-40B4-BE49-F238E27FC236}">
                        <a16:creationId xmlns:a16="http://schemas.microsoft.com/office/drawing/2014/main" id="{B4148C16-8773-48C0-88D7-4AB2982BF3AD}"/>
                      </a:ext>
                    </a:extLst>
                  </p:cNvPr>
                  <p:cNvGrpSpPr/>
                  <p:nvPr/>
                </p:nvGrpSpPr>
                <p:grpSpPr>
                  <a:xfrm rot="17239213">
                    <a:off x="6033171" y="3265811"/>
                    <a:ext cx="499826" cy="320263"/>
                    <a:chOff x="4503627" y="2218458"/>
                    <a:chExt cx="499826" cy="320263"/>
                  </a:xfrm>
                </p:grpSpPr>
                <p:grpSp>
                  <p:nvGrpSpPr>
                    <p:cNvPr id="1340" name="Group 1339">
                      <a:extLst>
                        <a:ext uri="{FF2B5EF4-FFF2-40B4-BE49-F238E27FC236}">
                          <a16:creationId xmlns:a16="http://schemas.microsoft.com/office/drawing/2014/main" id="{2CB138AF-3B89-4D30-9FA9-E677F76413A7}"/>
                        </a:ext>
                      </a:extLst>
                    </p:cNvPr>
                    <p:cNvGrpSpPr/>
                    <p:nvPr/>
                  </p:nvGrpSpPr>
                  <p:grpSpPr>
                    <a:xfrm>
                      <a:off x="4503627" y="2301538"/>
                      <a:ext cx="300259" cy="237183"/>
                      <a:chOff x="2962956" y="2115885"/>
                      <a:chExt cx="300259" cy="237183"/>
                    </a:xfrm>
                  </p:grpSpPr>
                  <p:pic>
                    <p:nvPicPr>
                      <p:cNvPr id="1344" name="Picture 24 93">
                        <a:extLst>
                          <a:ext uri="{FF2B5EF4-FFF2-40B4-BE49-F238E27FC236}">
                            <a16:creationId xmlns:a16="http://schemas.microsoft.com/office/drawing/2014/main" id="{EF6F975F-0D6C-46D5-B5E5-35EA6FE2EA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5" name="Picture 24 94">
                        <a:extLst>
                          <a:ext uri="{FF2B5EF4-FFF2-40B4-BE49-F238E27FC236}">
                            <a16:creationId xmlns:a16="http://schemas.microsoft.com/office/drawing/2014/main" id="{4472D3DA-5C9A-40CF-B787-5AEF1B6BCE5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41" name="Group 179">
                      <a:extLst>
                        <a:ext uri="{FF2B5EF4-FFF2-40B4-BE49-F238E27FC236}">
                          <a16:creationId xmlns:a16="http://schemas.microsoft.com/office/drawing/2014/main" id="{EF5BD3C1-AD57-4C92-8E6D-61B8E05EC31E}"/>
                        </a:ext>
                      </a:extLst>
                    </p:cNvPr>
                    <p:cNvGrpSpPr/>
                    <p:nvPr/>
                  </p:nvGrpSpPr>
                  <p:grpSpPr>
                    <a:xfrm>
                      <a:off x="4719823" y="2218458"/>
                      <a:ext cx="283630" cy="253824"/>
                      <a:chOff x="6986427" y="2972145"/>
                      <a:chExt cx="283630" cy="253824"/>
                    </a:xfrm>
                  </p:grpSpPr>
                  <p:pic>
                    <p:nvPicPr>
                      <p:cNvPr id="1342" name="Picture 24 95">
                        <a:extLst>
                          <a:ext uri="{FF2B5EF4-FFF2-40B4-BE49-F238E27FC236}">
                            <a16:creationId xmlns:a16="http://schemas.microsoft.com/office/drawing/2014/main" id="{9A27FB2C-E829-4B48-A5B6-B79E410805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43" name="Picture 24 96">
                        <a:extLst>
                          <a:ext uri="{FF2B5EF4-FFF2-40B4-BE49-F238E27FC236}">
                            <a16:creationId xmlns:a16="http://schemas.microsoft.com/office/drawing/2014/main" id="{2EB49ECE-141C-4CC9-AA95-2DF53C903A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75" name="Group 1274">
                <a:extLst>
                  <a:ext uri="{FF2B5EF4-FFF2-40B4-BE49-F238E27FC236}">
                    <a16:creationId xmlns:a16="http://schemas.microsoft.com/office/drawing/2014/main" id="{6D5FFCFC-7814-4D5F-A738-C1472AB0E292}"/>
                  </a:ext>
                </a:extLst>
              </p:cNvPr>
              <p:cNvGrpSpPr/>
              <p:nvPr/>
            </p:nvGrpSpPr>
            <p:grpSpPr>
              <a:xfrm>
                <a:off x="7443561" y="3019258"/>
                <a:ext cx="1106234" cy="969712"/>
                <a:chOff x="6792398" y="2509410"/>
                <a:chExt cx="1106234" cy="969712"/>
              </a:xfrm>
            </p:grpSpPr>
            <p:grpSp>
              <p:nvGrpSpPr>
                <p:cNvPr id="1276" name="Group 1275">
                  <a:extLst>
                    <a:ext uri="{FF2B5EF4-FFF2-40B4-BE49-F238E27FC236}">
                      <a16:creationId xmlns:a16="http://schemas.microsoft.com/office/drawing/2014/main" id="{AAA3DD57-3420-461B-A7AB-D4F94FFB057C}"/>
                    </a:ext>
                  </a:extLst>
                </p:cNvPr>
                <p:cNvGrpSpPr/>
                <p:nvPr/>
              </p:nvGrpSpPr>
              <p:grpSpPr>
                <a:xfrm>
                  <a:off x="6792398" y="2703317"/>
                  <a:ext cx="657768" cy="378452"/>
                  <a:chOff x="4777947" y="3207622"/>
                  <a:chExt cx="657768" cy="378452"/>
                </a:xfrm>
              </p:grpSpPr>
              <p:grpSp>
                <p:nvGrpSpPr>
                  <p:cNvPr id="1322" name="Group 1321">
                    <a:extLst>
                      <a:ext uri="{FF2B5EF4-FFF2-40B4-BE49-F238E27FC236}">
                        <a16:creationId xmlns:a16="http://schemas.microsoft.com/office/drawing/2014/main" id="{864F4B5C-FB68-4F2F-BC8A-D8315861BA9B}"/>
                      </a:ext>
                    </a:extLst>
                  </p:cNvPr>
                  <p:cNvGrpSpPr/>
                  <p:nvPr/>
                </p:nvGrpSpPr>
                <p:grpSpPr>
                  <a:xfrm>
                    <a:off x="4777947" y="3207622"/>
                    <a:ext cx="499826" cy="320263"/>
                    <a:chOff x="4503627" y="2218458"/>
                    <a:chExt cx="499826" cy="320263"/>
                  </a:xfrm>
                </p:grpSpPr>
                <p:grpSp>
                  <p:nvGrpSpPr>
                    <p:cNvPr id="1330" name="Group 176">
                      <a:extLst>
                        <a:ext uri="{FF2B5EF4-FFF2-40B4-BE49-F238E27FC236}">
                          <a16:creationId xmlns:a16="http://schemas.microsoft.com/office/drawing/2014/main" id="{6B083091-4F23-4364-9F96-0B647391AF53}"/>
                        </a:ext>
                      </a:extLst>
                    </p:cNvPr>
                    <p:cNvGrpSpPr/>
                    <p:nvPr/>
                  </p:nvGrpSpPr>
                  <p:grpSpPr>
                    <a:xfrm>
                      <a:off x="4503627" y="2301538"/>
                      <a:ext cx="300259" cy="237183"/>
                      <a:chOff x="2962956" y="2115885"/>
                      <a:chExt cx="300259" cy="237183"/>
                    </a:xfrm>
                  </p:grpSpPr>
                  <p:pic>
                    <p:nvPicPr>
                      <p:cNvPr id="1334" name="Picture 24 97">
                        <a:extLst>
                          <a:ext uri="{FF2B5EF4-FFF2-40B4-BE49-F238E27FC236}">
                            <a16:creationId xmlns:a16="http://schemas.microsoft.com/office/drawing/2014/main" id="{30E72EE7-FA10-41D9-8ADC-B11E7DF9197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35" name="Picture 24 98">
                        <a:extLst>
                          <a:ext uri="{FF2B5EF4-FFF2-40B4-BE49-F238E27FC236}">
                            <a16:creationId xmlns:a16="http://schemas.microsoft.com/office/drawing/2014/main" id="{E78A0EEC-CEC8-4F70-B426-1A3135E779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1" name="Group 179">
                      <a:extLst>
                        <a:ext uri="{FF2B5EF4-FFF2-40B4-BE49-F238E27FC236}">
                          <a16:creationId xmlns:a16="http://schemas.microsoft.com/office/drawing/2014/main" id="{04BB9AC0-3996-4258-ACBE-56E92839467B}"/>
                        </a:ext>
                      </a:extLst>
                    </p:cNvPr>
                    <p:cNvGrpSpPr/>
                    <p:nvPr/>
                  </p:nvGrpSpPr>
                  <p:grpSpPr>
                    <a:xfrm>
                      <a:off x="4719823" y="2218458"/>
                      <a:ext cx="283630" cy="253824"/>
                      <a:chOff x="6986427" y="2972145"/>
                      <a:chExt cx="283630" cy="253824"/>
                    </a:xfrm>
                  </p:grpSpPr>
                  <p:pic>
                    <p:nvPicPr>
                      <p:cNvPr id="1332" name="Picture 24 99">
                        <a:extLst>
                          <a:ext uri="{FF2B5EF4-FFF2-40B4-BE49-F238E27FC236}">
                            <a16:creationId xmlns:a16="http://schemas.microsoft.com/office/drawing/2014/main" id="{A3175725-59E9-4DC9-AA03-F4627FFBB0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33" name="Picture 24 100">
                        <a:extLst>
                          <a:ext uri="{FF2B5EF4-FFF2-40B4-BE49-F238E27FC236}">
                            <a16:creationId xmlns:a16="http://schemas.microsoft.com/office/drawing/2014/main" id="{5593A817-3B8E-41A0-B628-4B93694E760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23" name="Group 1322">
                    <a:extLst>
                      <a:ext uri="{FF2B5EF4-FFF2-40B4-BE49-F238E27FC236}">
                        <a16:creationId xmlns:a16="http://schemas.microsoft.com/office/drawing/2014/main" id="{11A48B6A-5BE9-40AA-97C6-C0F21E3CD88B}"/>
                      </a:ext>
                    </a:extLst>
                  </p:cNvPr>
                  <p:cNvGrpSpPr/>
                  <p:nvPr/>
                </p:nvGrpSpPr>
                <p:grpSpPr>
                  <a:xfrm>
                    <a:off x="4935889" y="3265811"/>
                    <a:ext cx="499826" cy="320263"/>
                    <a:chOff x="4503627" y="2218458"/>
                    <a:chExt cx="499826" cy="320263"/>
                  </a:xfrm>
                </p:grpSpPr>
                <p:grpSp>
                  <p:nvGrpSpPr>
                    <p:cNvPr id="1324" name="Group 176">
                      <a:extLst>
                        <a:ext uri="{FF2B5EF4-FFF2-40B4-BE49-F238E27FC236}">
                          <a16:creationId xmlns:a16="http://schemas.microsoft.com/office/drawing/2014/main" id="{9442E3D0-516C-4F3D-9822-1F24A162533D}"/>
                        </a:ext>
                      </a:extLst>
                    </p:cNvPr>
                    <p:cNvGrpSpPr/>
                    <p:nvPr/>
                  </p:nvGrpSpPr>
                  <p:grpSpPr>
                    <a:xfrm>
                      <a:off x="4503627" y="2301538"/>
                      <a:ext cx="300259" cy="237183"/>
                      <a:chOff x="2962956" y="2115885"/>
                      <a:chExt cx="300259" cy="237183"/>
                    </a:xfrm>
                  </p:grpSpPr>
                  <p:pic>
                    <p:nvPicPr>
                      <p:cNvPr id="1328" name="Picture 24 101">
                        <a:extLst>
                          <a:ext uri="{FF2B5EF4-FFF2-40B4-BE49-F238E27FC236}">
                            <a16:creationId xmlns:a16="http://schemas.microsoft.com/office/drawing/2014/main" id="{481F49D1-B109-42F8-A9ED-464503CD0B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9" name="Picture 24 102">
                        <a:extLst>
                          <a:ext uri="{FF2B5EF4-FFF2-40B4-BE49-F238E27FC236}">
                            <a16:creationId xmlns:a16="http://schemas.microsoft.com/office/drawing/2014/main" id="{8999C3F9-805E-40B2-BA91-4B51FAF2D8E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25" name="Group 179">
                      <a:extLst>
                        <a:ext uri="{FF2B5EF4-FFF2-40B4-BE49-F238E27FC236}">
                          <a16:creationId xmlns:a16="http://schemas.microsoft.com/office/drawing/2014/main" id="{A34366CD-0059-48E6-84E3-816A6E6DA4C6}"/>
                        </a:ext>
                      </a:extLst>
                    </p:cNvPr>
                    <p:cNvGrpSpPr/>
                    <p:nvPr/>
                  </p:nvGrpSpPr>
                  <p:grpSpPr>
                    <a:xfrm>
                      <a:off x="4719823" y="2218458"/>
                      <a:ext cx="283630" cy="253824"/>
                      <a:chOff x="6986427" y="2972145"/>
                      <a:chExt cx="283630" cy="253824"/>
                    </a:xfrm>
                  </p:grpSpPr>
                  <p:pic>
                    <p:nvPicPr>
                      <p:cNvPr id="1326" name="Picture 24 103">
                        <a:extLst>
                          <a:ext uri="{FF2B5EF4-FFF2-40B4-BE49-F238E27FC236}">
                            <a16:creationId xmlns:a16="http://schemas.microsoft.com/office/drawing/2014/main" id="{C0EFB58A-81A3-490C-8FA9-5F28F5FF0E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7" name="Picture 24 104">
                        <a:extLst>
                          <a:ext uri="{FF2B5EF4-FFF2-40B4-BE49-F238E27FC236}">
                            <a16:creationId xmlns:a16="http://schemas.microsoft.com/office/drawing/2014/main" id="{5226D264-F789-45D6-ABF7-0972E557679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7" name="Group 1276">
                  <a:extLst>
                    <a:ext uri="{FF2B5EF4-FFF2-40B4-BE49-F238E27FC236}">
                      <a16:creationId xmlns:a16="http://schemas.microsoft.com/office/drawing/2014/main" id="{19372AD3-B43F-4EDD-B248-DCCD7C39ACDE}"/>
                    </a:ext>
                  </a:extLst>
                </p:cNvPr>
                <p:cNvGrpSpPr/>
                <p:nvPr/>
              </p:nvGrpSpPr>
              <p:grpSpPr>
                <a:xfrm rot="19661454">
                  <a:off x="6800712" y="2979296"/>
                  <a:ext cx="601238" cy="499826"/>
                  <a:chOff x="5841977" y="3176030"/>
                  <a:chExt cx="601238" cy="499826"/>
                </a:xfrm>
              </p:grpSpPr>
              <p:grpSp>
                <p:nvGrpSpPr>
                  <p:cNvPr id="1308" name="Group 1307">
                    <a:extLst>
                      <a:ext uri="{FF2B5EF4-FFF2-40B4-BE49-F238E27FC236}">
                        <a16:creationId xmlns:a16="http://schemas.microsoft.com/office/drawing/2014/main" id="{EEB21C69-9025-419E-ABB3-D943765B87A9}"/>
                      </a:ext>
                    </a:extLst>
                  </p:cNvPr>
                  <p:cNvGrpSpPr/>
                  <p:nvPr/>
                </p:nvGrpSpPr>
                <p:grpSpPr>
                  <a:xfrm rot="19742345">
                    <a:off x="5841977" y="3207622"/>
                    <a:ext cx="499826" cy="320263"/>
                    <a:chOff x="4503627" y="2218458"/>
                    <a:chExt cx="499826" cy="320263"/>
                  </a:xfrm>
                </p:grpSpPr>
                <p:grpSp>
                  <p:nvGrpSpPr>
                    <p:cNvPr id="1316" name="Group 176">
                      <a:extLst>
                        <a:ext uri="{FF2B5EF4-FFF2-40B4-BE49-F238E27FC236}">
                          <a16:creationId xmlns:a16="http://schemas.microsoft.com/office/drawing/2014/main" id="{D98629D5-3DF6-4EC3-A55E-A68CC3A074C7}"/>
                        </a:ext>
                      </a:extLst>
                    </p:cNvPr>
                    <p:cNvGrpSpPr/>
                    <p:nvPr/>
                  </p:nvGrpSpPr>
                  <p:grpSpPr>
                    <a:xfrm>
                      <a:off x="4503627" y="2301538"/>
                      <a:ext cx="300259" cy="237183"/>
                      <a:chOff x="2962956" y="2115885"/>
                      <a:chExt cx="300259" cy="237183"/>
                    </a:xfrm>
                  </p:grpSpPr>
                  <p:pic>
                    <p:nvPicPr>
                      <p:cNvPr id="1320" name="Picture 24 105">
                        <a:extLst>
                          <a:ext uri="{FF2B5EF4-FFF2-40B4-BE49-F238E27FC236}">
                            <a16:creationId xmlns:a16="http://schemas.microsoft.com/office/drawing/2014/main" id="{604CC896-A97A-4612-A705-090D513E54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1" name="Picture 24 106">
                        <a:extLst>
                          <a:ext uri="{FF2B5EF4-FFF2-40B4-BE49-F238E27FC236}">
                            <a16:creationId xmlns:a16="http://schemas.microsoft.com/office/drawing/2014/main" id="{70BE62A1-6B34-4BD0-BBAB-43210190040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17" name="Group 179">
                      <a:extLst>
                        <a:ext uri="{FF2B5EF4-FFF2-40B4-BE49-F238E27FC236}">
                          <a16:creationId xmlns:a16="http://schemas.microsoft.com/office/drawing/2014/main" id="{B52624ED-5280-4406-B269-92116430FD5B}"/>
                        </a:ext>
                      </a:extLst>
                    </p:cNvPr>
                    <p:cNvGrpSpPr/>
                    <p:nvPr/>
                  </p:nvGrpSpPr>
                  <p:grpSpPr>
                    <a:xfrm>
                      <a:off x="4719823" y="2218458"/>
                      <a:ext cx="283630" cy="253824"/>
                      <a:chOff x="6986427" y="2972145"/>
                      <a:chExt cx="283630" cy="253824"/>
                    </a:xfrm>
                  </p:grpSpPr>
                  <p:pic>
                    <p:nvPicPr>
                      <p:cNvPr id="1318" name="Picture 24 107">
                        <a:extLst>
                          <a:ext uri="{FF2B5EF4-FFF2-40B4-BE49-F238E27FC236}">
                            <a16:creationId xmlns:a16="http://schemas.microsoft.com/office/drawing/2014/main" id="{67561A7B-22E5-4C69-BC5C-800BF2A7365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19" name="Picture 24 108">
                        <a:extLst>
                          <a:ext uri="{FF2B5EF4-FFF2-40B4-BE49-F238E27FC236}">
                            <a16:creationId xmlns:a16="http://schemas.microsoft.com/office/drawing/2014/main" id="{34C68E3D-979D-4D25-9AEF-E46E4B53342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09" name="Group 1308">
                    <a:extLst>
                      <a:ext uri="{FF2B5EF4-FFF2-40B4-BE49-F238E27FC236}">
                        <a16:creationId xmlns:a16="http://schemas.microsoft.com/office/drawing/2014/main" id="{2C2191EF-22A5-491C-9FE9-50F14404ABEF}"/>
                      </a:ext>
                    </a:extLst>
                  </p:cNvPr>
                  <p:cNvGrpSpPr/>
                  <p:nvPr/>
                </p:nvGrpSpPr>
                <p:grpSpPr>
                  <a:xfrm rot="17239213">
                    <a:off x="6033171" y="3265811"/>
                    <a:ext cx="499826" cy="320263"/>
                    <a:chOff x="4503627" y="2218458"/>
                    <a:chExt cx="499826" cy="320263"/>
                  </a:xfrm>
                </p:grpSpPr>
                <p:grpSp>
                  <p:nvGrpSpPr>
                    <p:cNvPr id="1310" name="Group 176">
                      <a:extLst>
                        <a:ext uri="{FF2B5EF4-FFF2-40B4-BE49-F238E27FC236}">
                          <a16:creationId xmlns:a16="http://schemas.microsoft.com/office/drawing/2014/main" id="{CA0B98E0-BB83-4BF3-B566-3C289BE16043}"/>
                        </a:ext>
                      </a:extLst>
                    </p:cNvPr>
                    <p:cNvGrpSpPr/>
                    <p:nvPr/>
                  </p:nvGrpSpPr>
                  <p:grpSpPr>
                    <a:xfrm>
                      <a:off x="4503627" y="2301538"/>
                      <a:ext cx="300259" cy="237183"/>
                      <a:chOff x="2962956" y="2115885"/>
                      <a:chExt cx="300259" cy="237183"/>
                    </a:xfrm>
                  </p:grpSpPr>
                  <p:pic>
                    <p:nvPicPr>
                      <p:cNvPr id="1314" name="Picture 24 109">
                        <a:extLst>
                          <a:ext uri="{FF2B5EF4-FFF2-40B4-BE49-F238E27FC236}">
                            <a16:creationId xmlns:a16="http://schemas.microsoft.com/office/drawing/2014/main" id="{0A408E13-7295-4B3B-892E-175A0C1EE6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5" name="Picture 24 110">
                        <a:extLst>
                          <a:ext uri="{FF2B5EF4-FFF2-40B4-BE49-F238E27FC236}">
                            <a16:creationId xmlns:a16="http://schemas.microsoft.com/office/drawing/2014/main" id="{31E4D330-38D5-41A4-90B0-5BAEF7D4958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11" name="Group 179">
                      <a:extLst>
                        <a:ext uri="{FF2B5EF4-FFF2-40B4-BE49-F238E27FC236}">
                          <a16:creationId xmlns:a16="http://schemas.microsoft.com/office/drawing/2014/main" id="{FC1ABC4E-08BF-45D8-9638-AB880517F046}"/>
                        </a:ext>
                      </a:extLst>
                    </p:cNvPr>
                    <p:cNvGrpSpPr/>
                    <p:nvPr/>
                  </p:nvGrpSpPr>
                  <p:grpSpPr>
                    <a:xfrm>
                      <a:off x="4719823" y="2218458"/>
                      <a:ext cx="283630" cy="253824"/>
                      <a:chOff x="6986427" y="2972145"/>
                      <a:chExt cx="283630" cy="253824"/>
                    </a:xfrm>
                  </p:grpSpPr>
                  <p:pic>
                    <p:nvPicPr>
                      <p:cNvPr id="1312" name="Picture 24 111">
                        <a:extLst>
                          <a:ext uri="{FF2B5EF4-FFF2-40B4-BE49-F238E27FC236}">
                            <a16:creationId xmlns:a16="http://schemas.microsoft.com/office/drawing/2014/main" id="{76F825B1-1C49-4330-BF4E-841EEE577EB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13" name="Picture 24 112">
                        <a:extLst>
                          <a:ext uri="{FF2B5EF4-FFF2-40B4-BE49-F238E27FC236}">
                            <a16:creationId xmlns:a16="http://schemas.microsoft.com/office/drawing/2014/main" id="{FBE52FC9-CA41-4B18-83E3-78FBB21F22A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8" name="Group 1277">
                  <a:extLst>
                    <a:ext uri="{FF2B5EF4-FFF2-40B4-BE49-F238E27FC236}">
                      <a16:creationId xmlns:a16="http://schemas.microsoft.com/office/drawing/2014/main" id="{6A37F6B6-A7B2-423C-9E46-4747B479220F}"/>
                    </a:ext>
                  </a:extLst>
                </p:cNvPr>
                <p:cNvGrpSpPr/>
                <p:nvPr/>
              </p:nvGrpSpPr>
              <p:grpSpPr>
                <a:xfrm rot="2171672">
                  <a:off x="7240864" y="2945788"/>
                  <a:ext cx="657768" cy="378452"/>
                  <a:chOff x="4777947" y="3207622"/>
                  <a:chExt cx="657768" cy="378452"/>
                </a:xfrm>
              </p:grpSpPr>
              <p:grpSp>
                <p:nvGrpSpPr>
                  <p:cNvPr id="1294" name="Group 1293">
                    <a:extLst>
                      <a:ext uri="{FF2B5EF4-FFF2-40B4-BE49-F238E27FC236}">
                        <a16:creationId xmlns:a16="http://schemas.microsoft.com/office/drawing/2014/main" id="{5F2F251B-E0B1-4F19-9C11-D92EF97CAA8D}"/>
                      </a:ext>
                    </a:extLst>
                  </p:cNvPr>
                  <p:cNvGrpSpPr/>
                  <p:nvPr/>
                </p:nvGrpSpPr>
                <p:grpSpPr>
                  <a:xfrm>
                    <a:off x="4777947" y="3207622"/>
                    <a:ext cx="499826" cy="320263"/>
                    <a:chOff x="4503627" y="2218458"/>
                    <a:chExt cx="499826" cy="320263"/>
                  </a:xfrm>
                </p:grpSpPr>
                <p:grpSp>
                  <p:nvGrpSpPr>
                    <p:cNvPr id="1302" name="Group 176">
                      <a:extLst>
                        <a:ext uri="{FF2B5EF4-FFF2-40B4-BE49-F238E27FC236}">
                          <a16:creationId xmlns:a16="http://schemas.microsoft.com/office/drawing/2014/main" id="{A1D4DCD8-BEEC-4AC4-8EEF-9A7090F492C3}"/>
                        </a:ext>
                      </a:extLst>
                    </p:cNvPr>
                    <p:cNvGrpSpPr/>
                    <p:nvPr/>
                  </p:nvGrpSpPr>
                  <p:grpSpPr>
                    <a:xfrm>
                      <a:off x="4503627" y="2301538"/>
                      <a:ext cx="300259" cy="237183"/>
                      <a:chOff x="2962956" y="2115885"/>
                      <a:chExt cx="300259" cy="237183"/>
                    </a:xfrm>
                  </p:grpSpPr>
                  <p:pic>
                    <p:nvPicPr>
                      <p:cNvPr id="1306" name="Picture 24 113">
                        <a:extLst>
                          <a:ext uri="{FF2B5EF4-FFF2-40B4-BE49-F238E27FC236}">
                            <a16:creationId xmlns:a16="http://schemas.microsoft.com/office/drawing/2014/main" id="{AE1A798A-3F59-4315-923E-0E7D418C02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07" name="Picture 24 114">
                        <a:extLst>
                          <a:ext uri="{FF2B5EF4-FFF2-40B4-BE49-F238E27FC236}">
                            <a16:creationId xmlns:a16="http://schemas.microsoft.com/office/drawing/2014/main" id="{BF8599AF-CB2B-456F-ACB2-7B496355BD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3" name="Group 179">
                      <a:extLst>
                        <a:ext uri="{FF2B5EF4-FFF2-40B4-BE49-F238E27FC236}">
                          <a16:creationId xmlns:a16="http://schemas.microsoft.com/office/drawing/2014/main" id="{A9DF70C2-81DC-4A0E-B6E6-8C4DEA7AA389}"/>
                        </a:ext>
                      </a:extLst>
                    </p:cNvPr>
                    <p:cNvGrpSpPr/>
                    <p:nvPr/>
                  </p:nvGrpSpPr>
                  <p:grpSpPr>
                    <a:xfrm>
                      <a:off x="4719823" y="2218458"/>
                      <a:ext cx="283630" cy="253824"/>
                      <a:chOff x="6986427" y="2972145"/>
                      <a:chExt cx="283630" cy="253824"/>
                    </a:xfrm>
                  </p:grpSpPr>
                  <p:pic>
                    <p:nvPicPr>
                      <p:cNvPr id="1304" name="Picture 24 115">
                        <a:extLst>
                          <a:ext uri="{FF2B5EF4-FFF2-40B4-BE49-F238E27FC236}">
                            <a16:creationId xmlns:a16="http://schemas.microsoft.com/office/drawing/2014/main" id="{A5D34571-7D9A-47D8-93B5-81B71B99525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05" name="Picture 24 116">
                        <a:extLst>
                          <a:ext uri="{FF2B5EF4-FFF2-40B4-BE49-F238E27FC236}">
                            <a16:creationId xmlns:a16="http://schemas.microsoft.com/office/drawing/2014/main" id="{FDD88058-ACEE-457F-B2A2-1EF8EAEE7C4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95" name="Group 1294">
                    <a:extLst>
                      <a:ext uri="{FF2B5EF4-FFF2-40B4-BE49-F238E27FC236}">
                        <a16:creationId xmlns:a16="http://schemas.microsoft.com/office/drawing/2014/main" id="{C1A8FE2A-478F-45BC-9A92-37921F640B83}"/>
                      </a:ext>
                    </a:extLst>
                  </p:cNvPr>
                  <p:cNvGrpSpPr/>
                  <p:nvPr/>
                </p:nvGrpSpPr>
                <p:grpSpPr>
                  <a:xfrm>
                    <a:off x="4935889" y="3265811"/>
                    <a:ext cx="499826" cy="320263"/>
                    <a:chOff x="4503627" y="2218458"/>
                    <a:chExt cx="499826" cy="320263"/>
                  </a:xfrm>
                </p:grpSpPr>
                <p:grpSp>
                  <p:nvGrpSpPr>
                    <p:cNvPr id="1296" name="Group 176">
                      <a:extLst>
                        <a:ext uri="{FF2B5EF4-FFF2-40B4-BE49-F238E27FC236}">
                          <a16:creationId xmlns:a16="http://schemas.microsoft.com/office/drawing/2014/main" id="{BC0B1078-953D-4A69-94B0-B07AD3283835}"/>
                        </a:ext>
                      </a:extLst>
                    </p:cNvPr>
                    <p:cNvGrpSpPr/>
                    <p:nvPr/>
                  </p:nvGrpSpPr>
                  <p:grpSpPr>
                    <a:xfrm>
                      <a:off x="4503627" y="2301538"/>
                      <a:ext cx="300259" cy="237183"/>
                      <a:chOff x="2962956" y="2115885"/>
                      <a:chExt cx="300259" cy="237183"/>
                    </a:xfrm>
                  </p:grpSpPr>
                  <p:pic>
                    <p:nvPicPr>
                      <p:cNvPr id="1300" name="Picture 24 117">
                        <a:extLst>
                          <a:ext uri="{FF2B5EF4-FFF2-40B4-BE49-F238E27FC236}">
                            <a16:creationId xmlns:a16="http://schemas.microsoft.com/office/drawing/2014/main" id="{0B0B9938-D4D0-4A3C-9224-34069484FCB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01" name="Picture 24 118">
                        <a:extLst>
                          <a:ext uri="{FF2B5EF4-FFF2-40B4-BE49-F238E27FC236}">
                            <a16:creationId xmlns:a16="http://schemas.microsoft.com/office/drawing/2014/main" id="{7F3D6F01-5599-48E1-BF95-F3E4436201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97" name="Group 179">
                      <a:extLst>
                        <a:ext uri="{FF2B5EF4-FFF2-40B4-BE49-F238E27FC236}">
                          <a16:creationId xmlns:a16="http://schemas.microsoft.com/office/drawing/2014/main" id="{E7DAA2CF-0F70-4BE6-9768-615953E9DA55}"/>
                        </a:ext>
                      </a:extLst>
                    </p:cNvPr>
                    <p:cNvGrpSpPr/>
                    <p:nvPr/>
                  </p:nvGrpSpPr>
                  <p:grpSpPr>
                    <a:xfrm>
                      <a:off x="4719823" y="2218458"/>
                      <a:ext cx="283630" cy="253824"/>
                      <a:chOff x="6986427" y="2972145"/>
                      <a:chExt cx="283630" cy="253824"/>
                    </a:xfrm>
                  </p:grpSpPr>
                  <p:pic>
                    <p:nvPicPr>
                      <p:cNvPr id="1298" name="Picture 24 119">
                        <a:extLst>
                          <a:ext uri="{FF2B5EF4-FFF2-40B4-BE49-F238E27FC236}">
                            <a16:creationId xmlns:a16="http://schemas.microsoft.com/office/drawing/2014/main" id="{6C693D87-39E4-4E65-A202-24C91C715D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9" name="Picture 24 120">
                        <a:extLst>
                          <a:ext uri="{FF2B5EF4-FFF2-40B4-BE49-F238E27FC236}">
                            <a16:creationId xmlns:a16="http://schemas.microsoft.com/office/drawing/2014/main" id="{DE84E304-CA07-43E1-83B3-F49F2E9862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9" name="Group 1278">
                  <a:extLst>
                    <a:ext uri="{FF2B5EF4-FFF2-40B4-BE49-F238E27FC236}">
                      <a16:creationId xmlns:a16="http://schemas.microsoft.com/office/drawing/2014/main" id="{BD028887-B7FE-45E1-9569-059D982D9460}"/>
                    </a:ext>
                  </a:extLst>
                </p:cNvPr>
                <p:cNvGrpSpPr/>
                <p:nvPr/>
              </p:nvGrpSpPr>
              <p:grpSpPr>
                <a:xfrm rot="21049340">
                  <a:off x="7270080" y="2509410"/>
                  <a:ext cx="601238" cy="499826"/>
                  <a:chOff x="5841977" y="3176030"/>
                  <a:chExt cx="601238" cy="499826"/>
                </a:xfrm>
              </p:grpSpPr>
              <p:grpSp>
                <p:nvGrpSpPr>
                  <p:cNvPr id="1280" name="Group 1279">
                    <a:extLst>
                      <a:ext uri="{FF2B5EF4-FFF2-40B4-BE49-F238E27FC236}">
                        <a16:creationId xmlns:a16="http://schemas.microsoft.com/office/drawing/2014/main" id="{17CCCE8B-3716-447F-A9B3-BA60DCED1E64}"/>
                      </a:ext>
                    </a:extLst>
                  </p:cNvPr>
                  <p:cNvGrpSpPr/>
                  <p:nvPr/>
                </p:nvGrpSpPr>
                <p:grpSpPr>
                  <a:xfrm rot="19742345">
                    <a:off x="5841977" y="3207622"/>
                    <a:ext cx="499826" cy="320263"/>
                    <a:chOff x="4503627" y="2218458"/>
                    <a:chExt cx="499826" cy="320263"/>
                  </a:xfrm>
                </p:grpSpPr>
                <p:grpSp>
                  <p:nvGrpSpPr>
                    <p:cNvPr id="1288" name="Group 176">
                      <a:extLst>
                        <a:ext uri="{FF2B5EF4-FFF2-40B4-BE49-F238E27FC236}">
                          <a16:creationId xmlns:a16="http://schemas.microsoft.com/office/drawing/2014/main" id="{FEBAC5E5-FAA3-4005-AA09-97DD91C7122D}"/>
                        </a:ext>
                      </a:extLst>
                    </p:cNvPr>
                    <p:cNvGrpSpPr/>
                    <p:nvPr/>
                  </p:nvGrpSpPr>
                  <p:grpSpPr>
                    <a:xfrm>
                      <a:off x="4503627" y="2301538"/>
                      <a:ext cx="300259" cy="237183"/>
                      <a:chOff x="2962956" y="2115885"/>
                      <a:chExt cx="300259" cy="237183"/>
                    </a:xfrm>
                  </p:grpSpPr>
                  <p:pic>
                    <p:nvPicPr>
                      <p:cNvPr id="1292" name="Picture 24 121">
                        <a:extLst>
                          <a:ext uri="{FF2B5EF4-FFF2-40B4-BE49-F238E27FC236}">
                            <a16:creationId xmlns:a16="http://schemas.microsoft.com/office/drawing/2014/main" id="{11894719-4760-4FFA-8B74-3013A39125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93" name="Picture 24 122">
                        <a:extLst>
                          <a:ext uri="{FF2B5EF4-FFF2-40B4-BE49-F238E27FC236}">
                            <a16:creationId xmlns:a16="http://schemas.microsoft.com/office/drawing/2014/main" id="{27A467CF-6EE3-4915-B0C4-52143D49E0E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89" name="Group 179">
                      <a:extLst>
                        <a:ext uri="{FF2B5EF4-FFF2-40B4-BE49-F238E27FC236}">
                          <a16:creationId xmlns:a16="http://schemas.microsoft.com/office/drawing/2014/main" id="{8D69F614-4A78-4A30-B708-9AB8A0B8AAD8}"/>
                        </a:ext>
                      </a:extLst>
                    </p:cNvPr>
                    <p:cNvGrpSpPr/>
                    <p:nvPr/>
                  </p:nvGrpSpPr>
                  <p:grpSpPr>
                    <a:xfrm>
                      <a:off x="4719823" y="2218458"/>
                      <a:ext cx="283630" cy="253824"/>
                      <a:chOff x="6986427" y="2972145"/>
                      <a:chExt cx="283630" cy="253824"/>
                    </a:xfrm>
                  </p:grpSpPr>
                  <p:pic>
                    <p:nvPicPr>
                      <p:cNvPr id="1290" name="Picture 24 123">
                        <a:extLst>
                          <a:ext uri="{FF2B5EF4-FFF2-40B4-BE49-F238E27FC236}">
                            <a16:creationId xmlns:a16="http://schemas.microsoft.com/office/drawing/2014/main" id="{8E6E1CE3-5811-4C52-892D-2114072AD2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1" name="Picture 24 124">
                        <a:extLst>
                          <a:ext uri="{FF2B5EF4-FFF2-40B4-BE49-F238E27FC236}">
                            <a16:creationId xmlns:a16="http://schemas.microsoft.com/office/drawing/2014/main" id="{6360270A-C596-486D-89A7-4228EABCC7E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1" name="Group 1280">
                    <a:extLst>
                      <a:ext uri="{FF2B5EF4-FFF2-40B4-BE49-F238E27FC236}">
                        <a16:creationId xmlns:a16="http://schemas.microsoft.com/office/drawing/2014/main" id="{F178C6A1-3FC4-4543-ACF7-910204D96135}"/>
                      </a:ext>
                    </a:extLst>
                  </p:cNvPr>
                  <p:cNvGrpSpPr/>
                  <p:nvPr/>
                </p:nvGrpSpPr>
                <p:grpSpPr>
                  <a:xfrm rot="17239213">
                    <a:off x="6033171" y="3265811"/>
                    <a:ext cx="499826" cy="320263"/>
                    <a:chOff x="4503627" y="2218458"/>
                    <a:chExt cx="499826" cy="320263"/>
                  </a:xfrm>
                </p:grpSpPr>
                <p:grpSp>
                  <p:nvGrpSpPr>
                    <p:cNvPr id="1282" name="Group 176">
                      <a:extLst>
                        <a:ext uri="{FF2B5EF4-FFF2-40B4-BE49-F238E27FC236}">
                          <a16:creationId xmlns:a16="http://schemas.microsoft.com/office/drawing/2014/main" id="{A6C02CA5-68CF-4DC7-AE40-6C782A527BFE}"/>
                        </a:ext>
                      </a:extLst>
                    </p:cNvPr>
                    <p:cNvGrpSpPr/>
                    <p:nvPr/>
                  </p:nvGrpSpPr>
                  <p:grpSpPr>
                    <a:xfrm>
                      <a:off x="4503627" y="2301538"/>
                      <a:ext cx="300259" cy="237183"/>
                      <a:chOff x="2962956" y="2115885"/>
                      <a:chExt cx="300259" cy="237183"/>
                    </a:xfrm>
                  </p:grpSpPr>
                  <p:pic>
                    <p:nvPicPr>
                      <p:cNvPr id="1286" name="Picture 24 125">
                        <a:extLst>
                          <a:ext uri="{FF2B5EF4-FFF2-40B4-BE49-F238E27FC236}">
                            <a16:creationId xmlns:a16="http://schemas.microsoft.com/office/drawing/2014/main" id="{46833F23-337E-4FDA-8B36-9A99A4E76A5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7" name="Picture 24 126">
                        <a:extLst>
                          <a:ext uri="{FF2B5EF4-FFF2-40B4-BE49-F238E27FC236}">
                            <a16:creationId xmlns:a16="http://schemas.microsoft.com/office/drawing/2014/main" id="{F83CA201-5794-40C1-92F7-C377EAD8A8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83" name="Group 179">
                      <a:extLst>
                        <a:ext uri="{FF2B5EF4-FFF2-40B4-BE49-F238E27FC236}">
                          <a16:creationId xmlns:a16="http://schemas.microsoft.com/office/drawing/2014/main" id="{8AD30D6D-A052-4FB7-B4C9-FE4C6BB69098}"/>
                        </a:ext>
                      </a:extLst>
                    </p:cNvPr>
                    <p:cNvGrpSpPr/>
                    <p:nvPr/>
                  </p:nvGrpSpPr>
                  <p:grpSpPr>
                    <a:xfrm>
                      <a:off x="4719823" y="2218458"/>
                      <a:ext cx="283630" cy="253824"/>
                      <a:chOff x="6986427" y="2972145"/>
                      <a:chExt cx="283630" cy="253824"/>
                    </a:xfrm>
                  </p:grpSpPr>
                  <p:pic>
                    <p:nvPicPr>
                      <p:cNvPr id="1284" name="Picture 24 127">
                        <a:extLst>
                          <a:ext uri="{FF2B5EF4-FFF2-40B4-BE49-F238E27FC236}">
                            <a16:creationId xmlns:a16="http://schemas.microsoft.com/office/drawing/2014/main" id="{B20A4174-3AF8-4103-884A-25FB6E6CD20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85" name="Picture 24 128">
                        <a:extLst>
                          <a:ext uri="{FF2B5EF4-FFF2-40B4-BE49-F238E27FC236}">
                            <a16:creationId xmlns:a16="http://schemas.microsoft.com/office/drawing/2014/main" id="{C98AB91D-7F4D-43E4-BF43-1C5E1CD6A7F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023" name="Group 1022">
            <a:extLst>
              <a:ext uri="{FF2B5EF4-FFF2-40B4-BE49-F238E27FC236}">
                <a16:creationId xmlns:a16="http://schemas.microsoft.com/office/drawing/2014/main" id="{24F0C6C7-8C01-4EB8-8B7D-693CB145BC47}"/>
              </a:ext>
            </a:extLst>
          </p:cNvPr>
          <p:cNvGrpSpPr/>
          <p:nvPr/>
        </p:nvGrpSpPr>
        <p:grpSpPr>
          <a:xfrm rot="14772394">
            <a:off x="7442798" y="3273197"/>
            <a:ext cx="2516626" cy="1922962"/>
            <a:chOff x="4930347" y="2731026"/>
            <a:chExt cx="2516626" cy="1922962"/>
          </a:xfrm>
        </p:grpSpPr>
        <p:grpSp>
          <p:nvGrpSpPr>
            <p:cNvPr id="1024" name="Group 1023">
              <a:extLst>
                <a:ext uri="{FF2B5EF4-FFF2-40B4-BE49-F238E27FC236}">
                  <a16:creationId xmlns:a16="http://schemas.microsoft.com/office/drawing/2014/main" id="{E9DC849B-8E04-44F2-A994-CC611B4049A4}"/>
                </a:ext>
              </a:extLst>
            </p:cNvPr>
            <p:cNvGrpSpPr/>
            <p:nvPr/>
          </p:nvGrpSpPr>
          <p:grpSpPr>
            <a:xfrm>
              <a:off x="4930347" y="3360022"/>
              <a:ext cx="657768" cy="378452"/>
              <a:chOff x="4777947" y="3207622"/>
              <a:chExt cx="657768" cy="378452"/>
            </a:xfrm>
          </p:grpSpPr>
          <p:grpSp>
            <p:nvGrpSpPr>
              <p:cNvPr id="1253" name="Group 1252">
                <a:extLst>
                  <a:ext uri="{FF2B5EF4-FFF2-40B4-BE49-F238E27FC236}">
                    <a16:creationId xmlns:a16="http://schemas.microsoft.com/office/drawing/2014/main" id="{5966C1CD-88F9-4DD0-83AA-602F81B1B918}"/>
                  </a:ext>
                </a:extLst>
              </p:cNvPr>
              <p:cNvGrpSpPr/>
              <p:nvPr/>
            </p:nvGrpSpPr>
            <p:grpSpPr>
              <a:xfrm>
                <a:off x="4777947" y="3207622"/>
                <a:ext cx="499826" cy="320263"/>
                <a:chOff x="4503627" y="2218458"/>
                <a:chExt cx="499826" cy="320263"/>
              </a:xfrm>
            </p:grpSpPr>
            <p:grpSp>
              <p:nvGrpSpPr>
                <p:cNvPr id="1261" name="Group 176">
                  <a:extLst>
                    <a:ext uri="{FF2B5EF4-FFF2-40B4-BE49-F238E27FC236}">
                      <a16:creationId xmlns:a16="http://schemas.microsoft.com/office/drawing/2014/main" id="{F6537E98-AE67-4D32-9001-F0CE8B4D8C03}"/>
                    </a:ext>
                  </a:extLst>
                </p:cNvPr>
                <p:cNvGrpSpPr/>
                <p:nvPr/>
              </p:nvGrpSpPr>
              <p:grpSpPr>
                <a:xfrm>
                  <a:off x="4503627" y="2301538"/>
                  <a:ext cx="300259" cy="237183"/>
                  <a:chOff x="2962956" y="2115885"/>
                  <a:chExt cx="300259" cy="237183"/>
                </a:xfrm>
              </p:grpSpPr>
              <p:pic>
                <p:nvPicPr>
                  <p:cNvPr id="1265" name="Picture 24 129">
                    <a:extLst>
                      <a:ext uri="{FF2B5EF4-FFF2-40B4-BE49-F238E27FC236}">
                        <a16:creationId xmlns:a16="http://schemas.microsoft.com/office/drawing/2014/main" id="{5A16A4E3-EFFF-4A18-BDDD-3C38EFE5E08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6" name="Picture 24 130">
                    <a:extLst>
                      <a:ext uri="{FF2B5EF4-FFF2-40B4-BE49-F238E27FC236}">
                        <a16:creationId xmlns:a16="http://schemas.microsoft.com/office/drawing/2014/main" id="{A7D8041E-33E0-43D0-8C60-E2CF351A5E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62" name="Group 179">
                  <a:extLst>
                    <a:ext uri="{FF2B5EF4-FFF2-40B4-BE49-F238E27FC236}">
                      <a16:creationId xmlns:a16="http://schemas.microsoft.com/office/drawing/2014/main" id="{A7B1EA1C-5CDC-4A7B-B447-6F841C4E5E28}"/>
                    </a:ext>
                  </a:extLst>
                </p:cNvPr>
                <p:cNvGrpSpPr/>
                <p:nvPr/>
              </p:nvGrpSpPr>
              <p:grpSpPr>
                <a:xfrm>
                  <a:off x="4719823" y="2218458"/>
                  <a:ext cx="283630" cy="253824"/>
                  <a:chOff x="6986427" y="2972145"/>
                  <a:chExt cx="283630" cy="253824"/>
                </a:xfrm>
              </p:grpSpPr>
              <p:pic>
                <p:nvPicPr>
                  <p:cNvPr id="1263" name="Picture 24 131">
                    <a:extLst>
                      <a:ext uri="{FF2B5EF4-FFF2-40B4-BE49-F238E27FC236}">
                        <a16:creationId xmlns:a16="http://schemas.microsoft.com/office/drawing/2014/main" id="{477B5F49-1788-43A2-8128-FCBF70613DD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4" name="Picture 24 132">
                    <a:extLst>
                      <a:ext uri="{FF2B5EF4-FFF2-40B4-BE49-F238E27FC236}">
                        <a16:creationId xmlns:a16="http://schemas.microsoft.com/office/drawing/2014/main" id="{A8D0961D-3458-4ABC-A810-1F657C58287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4" name="Group 1253">
                <a:extLst>
                  <a:ext uri="{FF2B5EF4-FFF2-40B4-BE49-F238E27FC236}">
                    <a16:creationId xmlns:a16="http://schemas.microsoft.com/office/drawing/2014/main" id="{4062B403-E918-42BF-AD77-A4805F8CB87A}"/>
                  </a:ext>
                </a:extLst>
              </p:cNvPr>
              <p:cNvGrpSpPr/>
              <p:nvPr/>
            </p:nvGrpSpPr>
            <p:grpSpPr>
              <a:xfrm>
                <a:off x="4935889" y="3265811"/>
                <a:ext cx="499826" cy="320263"/>
                <a:chOff x="4503627" y="2218458"/>
                <a:chExt cx="499826" cy="320263"/>
              </a:xfrm>
            </p:grpSpPr>
            <p:grpSp>
              <p:nvGrpSpPr>
                <p:cNvPr id="1255" name="Group 176">
                  <a:extLst>
                    <a:ext uri="{FF2B5EF4-FFF2-40B4-BE49-F238E27FC236}">
                      <a16:creationId xmlns:a16="http://schemas.microsoft.com/office/drawing/2014/main" id="{8FC557BD-CCD2-48A4-B849-5395F2B14AC7}"/>
                    </a:ext>
                  </a:extLst>
                </p:cNvPr>
                <p:cNvGrpSpPr/>
                <p:nvPr/>
              </p:nvGrpSpPr>
              <p:grpSpPr>
                <a:xfrm>
                  <a:off x="4503627" y="2301538"/>
                  <a:ext cx="300259" cy="237183"/>
                  <a:chOff x="2962956" y="2115885"/>
                  <a:chExt cx="300259" cy="237183"/>
                </a:xfrm>
              </p:grpSpPr>
              <p:pic>
                <p:nvPicPr>
                  <p:cNvPr id="1259" name="Picture 24 133">
                    <a:extLst>
                      <a:ext uri="{FF2B5EF4-FFF2-40B4-BE49-F238E27FC236}">
                        <a16:creationId xmlns:a16="http://schemas.microsoft.com/office/drawing/2014/main" id="{17D81DD2-293E-44E2-A695-117A96AE2CC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0" name="Picture 24 134">
                    <a:extLst>
                      <a:ext uri="{FF2B5EF4-FFF2-40B4-BE49-F238E27FC236}">
                        <a16:creationId xmlns:a16="http://schemas.microsoft.com/office/drawing/2014/main" id="{60122586-72CC-4147-B8FA-E008C3C61C2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56" name="Group 179">
                  <a:extLst>
                    <a:ext uri="{FF2B5EF4-FFF2-40B4-BE49-F238E27FC236}">
                      <a16:creationId xmlns:a16="http://schemas.microsoft.com/office/drawing/2014/main" id="{56CEBDC7-0903-4BDA-83E5-90063FD7FCC4}"/>
                    </a:ext>
                  </a:extLst>
                </p:cNvPr>
                <p:cNvGrpSpPr/>
                <p:nvPr/>
              </p:nvGrpSpPr>
              <p:grpSpPr>
                <a:xfrm>
                  <a:off x="4719823" y="2218458"/>
                  <a:ext cx="283630" cy="253824"/>
                  <a:chOff x="6986427" y="2972145"/>
                  <a:chExt cx="283630" cy="253824"/>
                </a:xfrm>
              </p:grpSpPr>
              <p:pic>
                <p:nvPicPr>
                  <p:cNvPr id="1257" name="Picture 24 135">
                    <a:extLst>
                      <a:ext uri="{FF2B5EF4-FFF2-40B4-BE49-F238E27FC236}">
                        <a16:creationId xmlns:a16="http://schemas.microsoft.com/office/drawing/2014/main" id="{46875990-FA07-4F6B-851A-1230A3F34BC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58" name="Picture 24 136">
                    <a:extLst>
                      <a:ext uri="{FF2B5EF4-FFF2-40B4-BE49-F238E27FC236}">
                        <a16:creationId xmlns:a16="http://schemas.microsoft.com/office/drawing/2014/main" id="{3FF347BA-B02F-41E6-8293-9D89AF9A9C4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25" name="Group 1024">
              <a:extLst>
                <a:ext uri="{FF2B5EF4-FFF2-40B4-BE49-F238E27FC236}">
                  <a16:creationId xmlns:a16="http://schemas.microsoft.com/office/drawing/2014/main" id="{7D1B5157-2E94-41AF-81CC-7F01A1D89EF5}"/>
                </a:ext>
              </a:extLst>
            </p:cNvPr>
            <p:cNvGrpSpPr/>
            <p:nvPr/>
          </p:nvGrpSpPr>
          <p:grpSpPr>
            <a:xfrm>
              <a:off x="4938661" y="3636001"/>
              <a:ext cx="601238" cy="499826"/>
              <a:chOff x="5841977" y="3176030"/>
              <a:chExt cx="601238" cy="499826"/>
            </a:xfrm>
          </p:grpSpPr>
          <p:grpSp>
            <p:nvGrpSpPr>
              <p:cNvPr id="1239" name="Group 1238">
                <a:extLst>
                  <a:ext uri="{FF2B5EF4-FFF2-40B4-BE49-F238E27FC236}">
                    <a16:creationId xmlns:a16="http://schemas.microsoft.com/office/drawing/2014/main" id="{D653AE57-9769-4E0E-9E43-1C1C49ADDFAD}"/>
                  </a:ext>
                </a:extLst>
              </p:cNvPr>
              <p:cNvGrpSpPr/>
              <p:nvPr/>
            </p:nvGrpSpPr>
            <p:grpSpPr>
              <a:xfrm rot="19742345">
                <a:off x="5841977" y="3207622"/>
                <a:ext cx="499826" cy="320263"/>
                <a:chOff x="4503627" y="2218458"/>
                <a:chExt cx="499826" cy="320263"/>
              </a:xfrm>
            </p:grpSpPr>
            <p:grpSp>
              <p:nvGrpSpPr>
                <p:cNvPr id="1247" name="Group 176">
                  <a:extLst>
                    <a:ext uri="{FF2B5EF4-FFF2-40B4-BE49-F238E27FC236}">
                      <a16:creationId xmlns:a16="http://schemas.microsoft.com/office/drawing/2014/main" id="{7E97E47D-F99E-43A7-A752-578316DDFD4F}"/>
                    </a:ext>
                  </a:extLst>
                </p:cNvPr>
                <p:cNvGrpSpPr/>
                <p:nvPr/>
              </p:nvGrpSpPr>
              <p:grpSpPr>
                <a:xfrm>
                  <a:off x="4503627" y="2301538"/>
                  <a:ext cx="300259" cy="237183"/>
                  <a:chOff x="2962956" y="2115885"/>
                  <a:chExt cx="300259" cy="237183"/>
                </a:xfrm>
              </p:grpSpPr>
              <p:pic>
                <p:nvPicPr>
                  <p:cNvPr id="1251" name="Picture 24 137">
                    <a:extLst>
                      <a:ext uri="{FF2B5EF4-FFF2-40B4-BE49-F238E27FC236}">
                        <a16:creationId xmlns:a16="http://schemas.microsoft.com/office/drawing/2014/main" id="{8AE03604-3D81-46C0-BD89-8919731BEF7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52" name="Picture 24 138">
                    <a:extLst>
                      <a:ext uri="{FF2B5EF4-FFF2-40B4-BE49-F238E27FC236}">
                        <a16:creationId xmlns:a16="http://schemas.microsoft.com/office/drawing/2014/main" id="{6A43D3DB-1D65-4703-92C0-65E89945A6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8" name="Group 179">
                  <a:extLst>
                    <a:ext uri="{FF2B5EF4-FFF2-40B4-BE49-F238E27FC236}">
                      <a16:creationId xmlns:a16="http://schemas.microsoft.com/office/drawing/2014/main" id="{D5144AE6-167E-4FDB-BB13-7A9B68499715}"/>
                    </a:ext>
                  </a:extLst>
                </p:cNvPr>
                <p:cNvGrpSpPr/>
                <p:nvPr/>
              </p:nvGrpSpPr>
              <p:grpSpPr>
                <a:xfrm>
                  <a:off x="4719823" y="2218458"/>
                  <a:ext cx="283630" cy="253824"/>
                  <a:chOff x="6986427" y="2972145"/>
                  <a:chExt cx="283630" cy="253824"/>
                </a:xfrm>
              </p:grpSpPr>
              <p:pic>
                <p:nvPicPr>
                  <p:cNvPr id="1249" name="Picture 24 139">
                    <a:extLst>
                      <a:ext uri="{FF2B5EF4-FFF2-40B4-BE49-F238E27FC236}">
                        <a16:creationId xmlns:a16="http://schemas.microsoft.com/office/drawing/2014/main" id="{D1BFB1B1-58A6-4245-8205-6AD773D814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50" name="Picture 24 140">
                    <a:extLst>
                      <a:ext uri="{FF2B5EF4-FFF2-40B4-BE49-F238E27FC236}">
                        <a16:creationId xmlns:a16="http://schemas.microsoft.com/office/drawing/2014/main" id="{D62FB116-B7FD-40C9-8113-217649C2767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40" name="Group 1239">
                <a:extLst>
                  <a:ext uri="{FF2B5EF4-FFF2-40B4-BE49-F238E27FC236}">
                    <a16:creationId xmlns:a16="http://schemas.microsoft.com/office/drawing/2014/main" id="{8AB55DC9-36E7-4F9A-977F-30AFE4AFDA2B}"/>
                  </a:ext>
                </a:extLst>
              </p:cNvPr>
              <p:cNvGrpSpPr/>
              <p:nvPr/>
            </p:nvGrpSpPr>
            <p:grpSpPr>
              <a:xfrm rot="17239213">
                <a:off x="6033171" y="3265811"/>
                <a:ext cx="499826" cy="320263"/>
                <a:chOff x="4503627" y="2218458"/>
                <a:chExt cx="499826" cy="320263"/>
              </a:xfrm>
            </p:grpSpPr>
            <p:grpSp>
              <p:nvGrpSpPr>
                <p:cNvPr id="1241" name="Group 176">
                  <a:extLst>
                    <a:ext uri="{FF2B5EF4-FFF2-40B4-BE49-F238E27FC236}">
                      <a16:creationId xmlns:a16="http://schemas.microsoft.com/office/drawing/2014/main" id="{8B8FA164-940D-426F-97FF-05FF503DF4FD}"/>
                    </a:ext>
                  </a:extLst>
                </p:cNvPr>
                <p:cNvGrpSpPr/>
                <p:nvPr/>
              </p:nvGrpSpPr>
              <p:grpSpPr>
                <a:xfrm>
                  <a:off x="4503627" y="2301538"/>
                  <a:ext cx="300259" cy="237183"/>
                  <a:chOff x="2962956" y="2115885"/>
                  <a:chExt cx="300259" cy="237183"/>
                </a:xfrm>
              </p:grpSpPr>
              <p:pic>
                <p:nvPicPr>
                  <p:cNvPr id="1245" name="Picture 24 141">
                    <a:extLst>
                      <a:ext uri="{FF2B5EF4-FFF2-40B4-BE49-F238E27FC236}">
                        <a16:creationId xmlns:a16="http://schemas.microsoft.com/office/drawing/2014/main" id="{87500E2D-C88C-413B-8DC8-1706D9DD7D6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46" name="Picture 24 142">
                    <a:extLst>
                      <a:ext uri="{FF2B5EF4-FFF2-40B4-BE49-F238E27FC236}">
                        <a16:creationId xmlns:a16="http://schemas.microsoft.com/office/drawing/2014/main" id="{4BEB8345-0971-466B-8C72-AB5604A011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2" name="Group 179">
                  <a:extLst>
                    <a:ext uri="{FF2B5EF4-FFF2-40B4-BE49-F238E27FC236}">
                      <a16:creationId xmlns:a16="http://schemas.microsoft.com/office/drawing/2014/main" id="{CD39140F-E000-47D2-9BE8-290244DAE709}"/>
                    </a:ext>
                  </a:extLst>
                </p:cNvPr>
                <p:cNvGrpSpPr/>
                <p:nvPr/>
              </p:nvGrpSpPr>
              <p:grpSpPr>
                <a:xfrm>
                  <a:off x="4719823" y="2218458"/>
                  <a:ext cx="283630" cy="253824"/>
                  <a:chOff x="6986427" y="2972145"/>
                  <a:chExt cx="283630" cy="253824"/>
                </a:xfrm>
              </p:grpSpPr>
              <p:pic>
                <p:nvPicPr>
                  <p:cNvPr id="1243" name="Picture 24 143">
                    <a:extLst>
                      <a:ext uri="{FF2B5EF4-FFF2-40B4-BE49-F238E27FC236}">
                        <a16:creationId xmlns:a16="http://schemas.microsoft.com/office/drawing/2014/main" id="{EE17837D-CC30-46B0-A67C-09A9A7268E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4" name="Picture 24 144">
                    <a:extLst>
                      <a:ext uri="{FF2B5EF4-FFF2-40B4-BE49-F238E27FC236}">
                        <a16:creationId xmlns:a16="http://schemas.microsoft.com/office/drawing/2014/main" id="{A569B881-BE31-4F3C-87CF-58D7271BEB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26" name="Group 1025">
              <a:extLst>
                <a:ext uri="{FF2B5EF4-FFF2-40B4-BE49-F238E27FC236}">
                  <a16:creationId xmlns:a16="http://schemas.microsoft.com/office/drawing/2014/main" id="{99D1F1A0-4C2C-4664-9D06-B3974D70D6EA}"/>
                </a:ext>
              </a:extLst>
            </p:cNvPr>
            <p:cNvGrpSpPr/>
            <p:nvPr/>
          </p:nvGrpSpPr>
          <p:grpSpPr>
            <a:xfrm>
              <a:off x="5407774" y="3379418"/>
              <a:ext cx="1055948" cy="610380"/>
              <a:chOff x="6261214" y="3135578"/>
              <a:chExt cx="1055948" cy="610380"/>
            </a:xfrm>
          </p:grpSpPr>
          <p:grpSp>
            <p:nvGrpSpPr>
              <p:cNvPr id="1209" name="Group 1208">
                <a:extLst>
                  <a:ext uri="{FF2B5EF4-FFF2-40B4-BE49-F238E27FC236}">
                    <a16:creationId xmlns:a16="http://schemas.microsoft.com/office/drawing/2014/main" id="{77B16B1C-382A-4A9F-A131-782CE1484FFE}"/>
                  </a:ext>
                </a:extLst>
              </p:cNvPr>
              <p:cNvGrpSpPr/>
              <p:nvPr/>
            </p:nvGrpSpPr>
            <p:grpSpPr>
              <a:xfrm>
                <a:off x="6659394" y="3135578"/>
                <a:ext cx="657768" cy="378452"/>
                <a:chOff x="4777947" y="3207622"/>
                <a:chExt cx="657768" cy="378452"/>
              </a:xfrm>
            </p:grpSpPr>
            <p:grpSp>
              <p:nvGrpSpPr>
                <p:cNvPr id="1225" name="Group 1224">
                  <a:extLst>
                    <a:ext uri="{FF2B5EF4-FFF2-40B4-BE49-F238E27FC236}">
                      <a16:creationId xmlns:a16="http://schemas.microsoft.com/office/drawing/2014/main" id="{3F43B901-6288-4C52-B99C-0FF959F1E5B4}"/>
                    </a:ext>
                  </a:extLst>
                </p:cNvPr>
                <p:cNvGrpSpPr/>
                <p:nvPr/>
              </p:nvGrpSpPr>
              <p:grpSpPr>
                <a:xfrm>
                  <a:off x="4777947" y="3207622"/>
                  <a:ext cx="499826" cy="320263"/>
                  <a:chOff x="4503627" y="2218458"/>
                  <a:chExt cx="499826" cy="320263"/>
                </a:xfrm>
              </p:grpSpPr>
              <p:grpSp>
                <p:nvGrpSpPr>
                  <p:cNvPr id="1233" name="Group 176">
                    <a:extLst>
                      <a:ext uri="{FF2B5EF4-FFF2-40B4-BE49-F238E27FC236}">
                        <a16:creationId xmlns:a16="http://schemas.microsoft.com/office/drawing/2014/main" id="{9037AB0E-5C0D-40B0-9980-562729D06898}"/>
                      </a:ext>
                    </a:extLst>
                  </p:cNvPr>
                  <p:cNvGrpSpPr/>
                  <p:nvPr/>
                </p:nvGrpSpPr>
                <p:grpSpPr>
                  <a:xfrm>
                    <a:off x="4503627" y="2301538"/>
                    <a:ext cx="300259" cy="237183"/>
                    <a:chOff x="2962956" y="2115885"/>
                    <a:chExt cx="300259" cy="237183"/>
                  </a:xfrm>
                </p:grpSpPr>
                <p:pic>
                  <p:nvPicPr>
                    <p:cNvPr id="1237" name="Picture 24 145">
                      <a:extLst>
                        <a:ext uri="{FF2B5EF4-FFF2-40B4-BE49-F238E27FC236}">
                          <a16:creationId xmlns:a16="http://schemas.microsoft.com/office/drawing/2014/main" id="{4D2BB5DD-24B6-4653-8FCA-EF3AFB83890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8" name="Picture 24 146">
                      <a:extLst>
                        <a:ext uri="{FF2B5EF4-FFF2-40B4-BE49-F238E27FC236}">
                          <a16:creationId xmlns:a16="http://schemas.microsoft.com/office/drawing/2014/main" id="{A253756F-8B4D-48A8-89C9-0B0BCFD9109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34" name="Group 179">
                    <a:extLst>
                      <a:ext uri="{FF2B5EF4-FFF2-40B4-BE49-F238E27FC236}">
                        <a16:creationId xmlns:a16="http://schemas.microsoft.com/office/drawing/2014/main" id="{EE354B3B-8449-48AD-A5AB-7BE4F35953D9}"/>
                      </a:ext>
                    </a:extLst>
                  </p:cNvPr>
                  <p:cNvGrpSpPr/>
                  <p:nvPr/>
                </p:nvGrpSpPr>
                <p:grpSpPr>
                  <a:xfrm>
                    <a:off x="4719823" y="2218458"/>
                    <a:ext cx="283630" cy="253824"/>
                    <a:chOff x="6986427" y="2972145"/>
                    <a:chExt cx="283630" cy="253824"/>
                  </a:xfrm>
                </p:grpSpPr>
                <p:pic>
                  <p:nvPicPr>
                    <p:cNvPr id="1235" name="Picture 24 147">
                      <a:extLst>
                        <a:ext uri="{FF2B5EF4-FFF2-40B4-BE49-F238E27FC236}">
                          <a16:creationId xmlns:a16="http://schemas.microsoft.com/office/drawing/2014/main" id="{47EFC60A-9AD8-4FA3-BE8B-60E6152E994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6" name="Picture 24 148">
                      <a:extLst>
                        <a:ext uri="{FF2B5EF4-FFF2-40B4-BE49-F238E27FC236}">
                          <a16:creationId xmlns:a16="http://schemas.microsoft.com/office/drawing/2014/main" id="{7511B0BA-D74F-4794-AD35-36F65F33026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6" name="Group 1225">
                  <a:extLst>
                    <a:ext uri="{FF2B5EF4-FFF2-40B4-BE49-F238E27FC236}">
                      <a16:creationId xmlns:a16="http://schemas.microsoft.com/office/drawing/2014/main" id="{54BC5296-B717-4F5E-9390-B9EB044E8ED7}"/>
                    </a:ext>
                  </a:extLst>
                </p:cNvPr>
                <p:cNvGrpSpPr/>
                <p:nvPr/>
              </p:nvGrpSpPr>
              <p:grpSpPr>
                <a:xfrm>
                  <a:off x="4935889" y="3265811"/>
                  <a:ext cx="499826" cy="320263"/>
                  <a:chOff x="4503627" y="2218458"/>
                  <a:chExt cx="499826" cy="320263"/>
                </a:xfrm>
              </p:grpSpPr>
              <p:grpSp>
                <p:nvGrpSpPr>
                  <p:cNvPr id="1227" name="Group 176">
                    <a:extLst>
                      <a:ext uri="{FF2B5EF4-FFF2-40B4-BE49-F238E27FC236}">
                        <a16:creationId xmlns:a16="http://schemas.microsoft.com/office/drawing/2014/main" id="{1C1BF68A-BE14-4ADF-A6AA-1C896EF163CB}"/>
                      </a:ext>
                    </a:extLst>
                  </p:cNvPr>
                  <p:cNvGrpSpPr/>
                  <p:nvPr/>
                </p:nvGrpSpPr>
                <p:grpSpPr>
                  <a:xfrm>
                    <a:off x="4503627" y="2301538"/>
                    <a:ext cx="300259" cy="237183"/>
                    <a:chOff x="2962956" y="2115885"/>
                    <a:chExt cx="300259" cy="237183"/>
                  </a:xfrm>
                </p:grpSpPr>
                <p:pic>
                  <p:nvPicPr>
                    <p:cNvPr id="1231" name="Picture 24 149">
                      <a:extLst>
                        <a:ext uri="{FF2B5EF4-FFF2-40B4-BE49-F238E27FC236}">
                          <a16:creationId xmlns:a16="http://schemas.microsoft.com/office/drawing/2014/main" id="{4D15EBCC-7385-46B8-82B1-8B52FBCC45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2" name="Picture 24 150">
                      <a:extLst>
                        <a:ext uri="{FF2B5EF4-FFF2-40B4-BE49-F238E27FC236}">
                          <a16:creationId xmlns:a16="http://schemas.microsoft.com/office/drawing/2014/main" id="{F2C32ADE-F69E-4E6C-8429-BF0E34F76E1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8" name="Group 179">
                    <a:extLst>
                      <a:ext uri="{FF2B5EF4-FFF2-40B4-BE49-F238E27FC236}">
                        <a16:creationId xmlns:a16="http://schemas.microsoft.com/office/drawing/2014/main" id="{9277AB06-9684-49CF-89DE-3F6B41D7A38F}"/>
                      </a:ext>
                    </a:extLst>
                  </p:cNvPr>
                  <p:cNvGrpSpPr/>
                  <p:nvPr/>
                </p:nvGrpSpPr>
                <p:grpSpPr>
                  <a:xfrm>
                    <a:off x="4719823" y="2218458"/>
                    <a:ext cx="283630" cy="253824"/>
                    <a:chOff x="6986427" y="2972145"/>
                    <a:chExt cx="283630" cy="253824"/>
                  </a:xfrm>
                </p:grpSpPr>
                <p:pic>
                  <p:nvPicPr>
                    <p:cNvPr id="1229" name="Picture 24 151">
                      <a:extLst>
                        <a:ext uri="{FF2B5EF4-FFF2-40B4-BE49-F238E27FC236}">
                          <a16:creationId xmlns:a16="http://schemas.microsoft.com/office/drawing/2014/main" id="{DD03D0E5-DEE2-4C2C-B14C-A3596AF56F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0" name="Picture 24 152">
                      <a:extLst>
                        <a:ext uri="{FF2B5EF4-FFF2-40B4-BE49-F238E27FC236}">
                          <a16:creationId xmlns:a16="http://schemas.microsoft.com/office/drawing/2014/main" id="{E712D865-F123-4AC2-A5AC-F1C6132441F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10" name="Group 1209">
                <a:extLst>
                  <a:ext uri="{FF2B5EF4-FFF2-40B4-BE49-F238E27FC236}">
                    <a16:creationId xmlns:a16="http://schemas.microsoft.com/office/drawing/2014/main" id="{97989F97-1B1B-45DA-9986-1BB82872AB13}"/>
                  </a:ext>
                </a:extLst>
              </p:cNvPr>
              <p:cNvGrpSpPr/>
              <p:nvPr/>
            </p:nvGrpSpPr>
            <p:grpSpPr>
              <a:xfrm rot="18877668">
                <a:off x="6210508" y="3195426"/>
                <a:ext cx="601238" cy="499826"/>
                <a:chOff x="5841977" y="3176030"/>
                <a:chExt cx="601238" cy="499826"/>
              </a:xfrm>
            </p:grpSpPr>
            <p:grpSp>
              <p:nvGrpSpPr>
                <p:cNvPr id="1211" name="Group 1210">
                  <a:extLst>
                    <a:ext uri="{FF2B5EF4-FFF2-40B4-BE49-F238E27FC236}">
                      <a16:creationId xmlns:a16="http://schemas.microsoft.com/office/drawing/2014/main" id="{893DF9D4-BD52-4708-B332-8A1DE755E7D8}"/>
                    </a:ext>
                  </a:extLst>
                </p:cNvPr>
                <p:cNvGrpSpPr/>
                <p:nvPr/>
              </p:nvGrpSpPr>
              <p:grpSpPr>
                <a:xfrm rot="19742345">
                  <a:off x="5841977" y="3207622"/>
                  <a:ext cx="499826" cy="320263"/>
                  <a:chOff x="4503627" y="2218458"/>
                  <a:chExt cx="499826" cy="320263"/>
                </a:xfrm>
              </p:grpSpPr>
              <p:grpSp>
                <p:nvGrpSpPr>
                  <p:cNvPr id="1219" name="Group 176">
                    <a:extLst>
                      <a:ext uri="{FF2B5EF4-FFF2-40B4-BE49-F238E27FC236}">
                        <a16:creationId xmlns:a16="http://schemas.microsoft.com/office/drawing/2014/main" id="{06BA960F-B3B0-4C16-A7B2-2BA53A744E92}"/>
                      </a:ext>
                    </a:extLst>
                  </p:cNvPr>
                  <p:cNvGrpSpPr/>
                  <p:nvPr/>
                </p:nvGrpSpPr>
                <p:grpSpPr>
                  <a:xfrm>
                    <a:off x="4503627" y="2301538"/>
                    <a:ext cx="300259" cy="237183"/>
                    <a:chOff x="2962956" y="2115885"/>
                    <a:chExt cx="300259" cy="237183"/>
                  </a:xfrm>
                </p:grpSpPr>
                <p:pic>
                  <p:nvPicPr>
                    <p:cNvPr id="1223" name="Picture 24 153">
                      <a:extLst>
                        <a:ext uri="{FF2B5EF4-FFF2-40B4-BE49-F238E27FC236}">
                          <a16:creationId xmlns:a16="http://schemas.microsoft.com/office/drawing/2014/main" id="{AC9D6759-6F42-4138-8886-767BB20A87D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24" name="Picture 24 154">
                      <a:extLst>
                        <a:ext uri="{FF2B5EF4-FFF2-40B4-BE49-F238E27FC236}">
                          <a16:creationId xmlns:a16="http://schemas.microsoft.com/office/drawing/2014/main" id="{4BA9FDC9-9DF6-4A12-92AC-998070730DD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0" name="Group 179">
                    <a:extLst>
                      <a:ext uri="{FF2B5EF4-FFF2-40B4-BE49-F238E27FC236}">
                        <a16:creationId xmlns:a16="http://schemas.microsoft.com/office/drawing/2014/main" id="{A6EA2E4E-1869-494B-B245-F1C919CFEBBC}"/>
                      </a:ext>
                    </a:extLst>
                  </p:cNvPr>
                  <p:cNvGrpSpPr/>
                  <p:nvPr/>
                </p:nvGrpSpPr>
                <p:grpSpPr>
                  <a:xfrm>
                    <a:off x="4719823" y="2218458"/>
                    <a:ext cx="283630" cy="253824"/>
                    <a:chOff x="6986427" y="2972145"/>
                    <a:chExt cx="283630" cy="253824"/>
                  </a:xfrm>
                </p:grpSpPr>
                <p:pic>
                  <p:nvPicPr>
                    <p:cNvPr id="1221" name="Picture 24 155">
                      <a:extLst>
                        <a:ext uri="{FF2B5EF4-FFF2-40B4-BE49-F238E27FC236}">
                          <a16:creationId xmlns:a16="http://schemas.microsoft.com/office/drawing/2014/main" id="{58B2E444-9676-43D0-9580-B6B4D8FDF2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22" name="Picture 24 156">
                      <a:extLst>
                        <a:ext uri="{FF2B5EF4-FFF2-40B4-BE49-F238E27FC236}">
                          <a16:creationId xmlns:a16="http://schemas.microsoft.com/office/drawing/2014/main" id="{9E5D647C-D7F5-4E6E-8C50-D6831BDDE4F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12" name="Group 1211">
                  <a:extLst>
                    <a:ext uri="{FF2B5EF4-FFF2-40B4-BE49-F238E27FC236}">
                      <a16:creationId xmlns:a16="http://schemas.microsoft.com/office/drawing/2014/main" id="{3D19EEC6-DB17-4BAE-BD3D-296AFB8E3C87}"/>
                    </a:ext>
                  </a:extLst>
                </p:cNvPr>
                <p:cNvGrpSpPr/>
                <p:nvPr/>
              </p:nvGrpSpPr>
              <p:grpSpPr>
                <a:xfrm rot="17239213">
                  <a:off x="6033171" y="3265811"/>
                  <a:ext cx="499826" cy="320263"/>
                  <a:chOff x="4503627" y="2218458"/>
                  <a:chExt cx="499826" cy="320263"/>
                </a:xfrm>
              </p:grpSpPr>
              <p:grpSp>
                <p:nvGrpSpPr>
                  <p:cNvPr id="1213" name="Group 176">
                    <a:extLst>
                      <a:ext uri="{FF2B5EF4-FFF2-40B4-BE49-F238E27FC236}">
                        <a16:creationId xmlns:a16="http://schemas.microsoft.com/office/drawing/2014/main" id="{D39F58AB-4174-45C3-B155-DE85DADBF1A5}"/>
                      </a:ext>
                    </a:extLst>
                  </p:cNvPr>
                  <p:cNvGrpSpPr/>
                  <p:nvPr/>
                </p:nvGrpSpPr>
                <p:grpSpPr>
                  <a:xfrm>
                    <a:off x="4503627" y="2301538"/>
                    <a:ext cx="300259" cy="237183"/>
                    <a:chOff x="2962956" y="2115885"/>
                    <a:chExt cx="300259" cy="237183"/>
                  </a:xfrm>
                </p:grpSpPr>
                <p:pic>
                  <p:nvPicPr>
                    <p:cNvPr id="1217" name="Picture 24 157">
                      <a:extLst>
                        <a:ext uri="{FF2B5EF4-FFF2-40B4-BE49-F238E27FC236}">
                          <a16:creationId xmlns:a16="http://schemas.microsoft.com/office/drawing/2014/main" id="{3DF27362-B919-4326-8698-E942AD794C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18" name="Picture 24 158">
                      <a:extLst>
                        <a:ext uri="{FF2B5EF4-FFF2-40B4-BE49-F238E27FC236}">
                          <a16:creationId xmlns:a16="http://schemas.microsoft.com/office/drawing/2014/main" id="{1A27A33F-7995-4168-AE9A-AF1AD9B10F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14" name="Group 179">
                    <a:extLst>
                      <a:ext uri="{FF2B5EF4-FFF2-40B4-BE49-F238E27FC236}">
                        <a16:creationId xmlns:a16="http://schemas.microsoft.com/office/drawing/2014/main" id="{5E00C17D-1679-4992-9296-5121A19B9CEA}"/>
                      </a:ext>
                    </a:extLst>
                  </p:cNvPr>
                  <p:cNvGrpSpPr/>
                  <p:nvPr/>
                </p:nvGrpSpPr>
                <p:grpSpPr>
                  <a:xfrm>
                    <a:off x="4719823" y="2218458"/>
                    <a:ext cx="283630" cy="253824"/>
                    <a:chOff x="6986427" y="2972145"/>
                    <a:chExt cx="283630" cy="253824"/>
                  </a:xfrm>
                </p:grpSpPr>
                <p:pic>
                  <p:nvPicPr>
                    <p:cNvPr id="1215" name="Picture 24 159">
                      <a:extLst>
                        <a:ext uri="{FF2B5EF4-FFF2-40B4-BE49-F238E27FC236}">
                          <a16:creationId xmlns:a16="http://schemas.microsoft.com/office/drawing/2014/main" id="{E4EA353B-F08F-4E73-A050-A6C405ACFD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6" name="Picture 24 160">
                      <a:extLst>
                        <a:ext uri="{FF2B5EF4-FFF2-40B4-BE49-F238E27FC236}">
                          <a16:creationId xmlns:a16="http://schemas.microsoft.com/office/drawing/2014/main" id="{B9C37224-4E29-4FAA-B1C6-4B5810CFE45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027" name="Group 1026">
              <a:extLst>
                <a:ext uri="{FF2B5EF4-FFF2-40B4-BE49-F238E27FC236}">
                  <a16:creationId xmlns:a16="http://schemas.microsoft.com/office/drawing/2014/main" id="{FF19E1AF-5093-4730-883A-7293554DC488}"/>
                </a:ext>
              </a:extLst>
            </p:cNvPr>
            <p:cNvGrpSpPr/>
            <p:nvPr/>
          </p:nvGrpSpPr>
          <p:grpSpPr>
            <a:xfrm>
              <a:off x="5382005" y="3684276"/>
              <a:ext cx="1078920" cy="969712"/>
              <a:chOff x="6792398" y="2509410"/>
              <a:chExt cx="1078920" cy="969712"/>
            </a:xfrm>
          </p:grpSpPr>
          <p:grpSp>
            <p:nvGrpSpPr>
              <p:cNvPr id="1151" name="Group 1150">
                <a:extLst>
                  <a:ext uri="{FF2B5EF4-FFF2-40B4-BE49-F238E27FC236}">
                    <a16:creationId xmlns:a16="http://schemas.microsoft.com/office/drawing/2014/main" id="{2987EA79-CF57-4DD2-B5BD-AEC3762663AC}"/>
                  </a:ext>
                </a:extLst>
              </p:cNvPr>
              <p:cNvGrpSpPr/>
              <p:nvPr/>
            </p:nvGrpSpPr>
            <p:grpSpPr>
              <a:xfrm>
                <a:off x="6792398" y="2703317"/>
                <a:ext cx="657768" cy="378452"/>
                <a:chOff x="4777947" y="3207622"/>
                <a:chExt cx="657768" cy="378452"/>
              </a:xfrm>
            </p:grpSpPr>
            <p:grpSp>
              <p:nvGrpSpPr>
                <p:cNvPr id="1195" name="Group 1194">
                  <a:extLst>
                    <a:ext uri="{FF2B5EF4-FFF2-40B4-BE49-F238E27FC236}">
                      <a16:creationId xmlns:a16="http://schemas.microsoft.com/office/drawing/2014/main" id="{29266EAB-5FE9-4F3D-B50B-C66D3481A0EB}"/>
                    </a:ext>
                  </a:extLst>
                </p:cNvPr>
                <p:cNvGrpSpPr/>
                <p:nvPr/>
              </p:nvGrpSpPr>
              <p:grpSpPr>
                <a:xfrm>
                  <a:off x="4777947" y="3207622"/>
                  <a:ext cx="499826" cy="320263"/>
                  <a:chOff x="4503627" y="2218458"/>
                  <a:chExt cx="499826" cy="320263"/>
                </a:xfrm>
              </p:grpSpPr>
              <p:grpSp>
                <p:nvGrpSpPr>
                  <p:cNvPr id="1203" name="Group 176">
                    <a:extLst>
                      <a:ext uri="{FF2B5EF4-FFF2-40B4-BE49-F238E27FC236}">
                        <a16:creationId xmlns:a16="http://schemas.microsoft.com/office/drawing/2014/main" id="{05304E65-2827-4F28-9FA2-A4D7F30C1531}"/>
                      </a:ext>
                    </a:extLst>
                  </p:cNvPr>
                  <p:cNvGrpSpPr/>
                  <p:nvPr/>
                </p:nvGrpSpPr>
                <p:grpSpPr>
                  <a:xfrm>
                    <a:off x="4503627" y="2301538"/>
                    <a:ext cx="300259" cy="237183"/>
                    <a:chOff x="2962956" y="2115885"/>
                    <a:chExt cx="300259" cy="237183"/>
                  </a:xfrm>
                </p:grpSpPr>
                <p:pic>
                  <p:nvPicPr>
                    <p:cNvPr id="1207" name="Picture 24 161">
                      <a:extLst>
                        <a:ext uri="{FF2B5EF4-FFF2-40B4-BE49-F238E27FC236}">
                          <a16:creationId xmlns:a16="http://schemas.microsoft.com/office/drawing/2014/main" id="{3FC22528-3FB2-4548-82F0-BBD08F741A6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8" name="Picture 24 162">
                      <a:extLst>
                        <a:ext uri="{FF2B5EF4-FFF2-40B4-BE49-F238E27FC236}">
                          <a16:creationId xmlns:a16="http://schemas.microsoft.com/office/drawing/2014/main" id="{72ACFA25-9E45-4D15-9EA0-E1AA67D4295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04" name="Group 179">
                    <a:extLst>
                      <a:ext uri="{FF2B5EF4-FFF2-40B4-BE49-F238E27FC236}">
                        <a16:creationId xmlns:a16="http://schemas.microsoft.com/office/drawing/2014/main" id="{50776AF6-EC66-4C2C-AA2A-C14C17F19E3E}"/>
                      </a:ext>
                    </a:extLst>
                  </p:cNvPr>
                  <p:cNvGrpSpPr/>
                  <p:nvPr/>
                </p:nvGrpSpPr>
                <p:grpSpPr>
                  <a:xfrm>
                    <a:off x="4719823" y="2218458"/>
                    <a:ext cx="283630" cy="253824"/>
                    <a:chOff x="6986427" y="2972145"/>
                    <a:chExt cx="283630" cy="253824"/>
                  </a:xfrm>
                </p:grpSpPr>
                <p:pic>
                  <p:nvPicPr>
                    <p:cNvPr id="1205" name="Picture 24 163">
                      <a:extLst>
                        <a:ext uri="{FF2B5EF4-FFF2-40B4-BE49-F238E27FC236}">
                          <a16:creationId xmlns:a16="http://schemas.microsoft.com/office/drawing/2014/main" id="{8B302F2C-0BCC-4EED-A4FE-57754AFE95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06" name="Picture 24 164">
                      <a:extLst>
                        <a:ext uri="{FF2B5EF4-FFF2-40B4-BE49-F238E27FC236}">
                          <a16:creationId xmlns:a16="http://schemas.microsoft.com/office/drawing/2014/main" id="{BCD72D7C-F34C-4DFF-885A-D69CCA464C8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96" name="Group 1195">
                  <a:extLst>
                    <a:ext uri="{FF2B5EF4-FFF2-40B4-BE49-F238E27FC236}">
                      <a16:creationId xmlns:a16="http://schemas.microsoft.com/office/drawing/2014/main" id="{AEF3CF74-D793-4540-BE9C-49FD6D94F706}"/>
                    </a:ext>
                  </a:extLst>
                </p:cNvPr>
                <p:cNvGrpSpPr/>
                <p:nvPr/>
              </p:nvGrpSpPr>
              <p:grpSpPr>
                <a:xfrm>
                  <a:off x="4935889" y="3265811"/>
                  <a:ext cx="499826" cy="320263"/>
                  <a:chOff x="4503627" y="2218458"/>
                  <a:chExt cx="499826" cy="320263"/>
                </a:xfrm>
              </p:grpSpPr>
              <p:grpSp>
                <p:nvGrpSpPr>
                  <p:cNvPr id="1197" name="Group 176">
                    <a:extLst>
                      <a:ext uri="{FF2B5EF4-FFF2-40B4-BE49-F238E27FC236}">
                        <a16:creationId xmlns:a16="http://schemas.microsoft.com/office/drawing/2014/main" id="{A850A594-8F9E-4F3D-B2DE-E7030FE54E36}"/>
                      </a:ext>
                    </a:extLst>
                  </p:cNvPr>
                  <p:cNvGrpSpPr/>
                  <p:nvPr/>
                </p:nvGrpSpPr>
                <p:grpSpPr>
                  <a:xfrm>
                    <a:off x="4503627" y="2301538"/>
                    <a:ext cx="300259" cy="237183"/>
                    <a:chOff x="2962956" y="2115885"/>
                    <a:chExt cx="300259" cy="237183"/>
                  </a:xfrm>
                </p:grpSpPr>
                <p:pic>
                  <p:nvPicPr>
                    <p:cNvPr id="1201" name="Picture 24 165">
                      <a:extLst>
                        <a:ext uri="{FF2B5EF4-FFF2-40B4-BE49-F238E27FC236}">
                          <a16:creationId xmlns:a16="http://schemas.microsoft.com/office/drawing/2014/main" id="{259166F6-C81C-453C-A0E2-13386D07A7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2" name="Picture 24 166">
                      <a:extLst>
                        <a:ext uri="{FF2B5EF4-FFF2-40B4-BE49-F238E27FC236}">
                          <a16:creationId xmlns:a16="http://schemas.microsoft.com/office/drawing/2014/main" id="{5781840E-9BE2-417A-81A4-03D4C6E296C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8" name="Group 179">
                    <a:extLst>
                      <a:ext uri="{FF2B5EF4-FFF2-40B4-BE49-F238E27FC236}">
                        <a16:creationId xmlns:a16="http://schemas.microsoft.com/office/drawing/2014/main" id="{5DB12861-7045-4E13-A9D1-5222AD047C88}"/>
                      </a:ext>
                    </a:extLst>
                  </p:cNvPr>
                  <p:cNvGrpSpPr/>
                  <p:nvPr/>
                </p:nvGrpSpPr>
                <p:grpSpPr>
                  <a:xfrm>
                    <a:off x="4719823" y="2218458"/>
                    <a:ext cx="283630" cy="253824"/>
                    <a:chOff x="6986427" y="2972145"/>
                    <a:chExt cx="283630" cy="253824"/>
                  </a:xfrm>
                </p:grpSpPr>
                <p:pic>
                  <p:nvPicPr>
                    <p:cNvPr id="1199" name="Picture 24 167">
                      <a:extLst>
                        <a:ext uri="{FF2B5EF4-FFF2-40B4-BE49-F238E27FC236}">
                          <a16:creationId xmlns:a16="http://schemas.microsoft.com/office/drawing/2014/main" id="{A4353523-4201-4111-BAE3-56DB697DE8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00" name="Picture 24 168">
                      <a:extLst>
                        <a:ext uri="{FF2B5EF4-FFF2-40B4-BE49-F238E27FC236}">
                          <a16:creationId xmlns:a16="http://schemas.microsoft.com/office/drawing/2014/main" id="{2FC4C334-19BC-4336-9ABF-854EC55BE77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52" name="Group 1151">
                <a:extLst>
                  <a:ext uri="{FF2B5EF4-FFF2-40B4-BE49-F238E27FC236}">
                    <a16:creationId xmlns:a16="http://schemas.microsoft.com/office/drawing/2014/main" id="{35AC49AE-1FA2-4779-9FA5-1C3BC995A2AB}"/>
                  </a:ext>
                </a:extLst>
              </p:cNvPr>
              <p:cNvGrpSpPr/>
              <p:nvPr/>
            </p:nvGrpSpPr>
            <p:grpSpPr>
              <a:xfrm rot="19661454">
                <a:off x="6800712" y="2979296"/>
                <a:ext cx="601238" cy="499826"/>
                <a:chOff x="5841977" y="3176030"/>
                <a:chExt cx="601238" cy="499826"/>
              </a:xfrm>
            </p:grpSpPr>
            <p:grpSp>
              <p:nvGrpSpPr>
                <p:cNvPr id="1181" name="Group 1180">
                  <a:extLst>
                    <a:ext uri="{FF2B5EF4-FFF2-40B4-BE49-F238E27FC236}">
                      <a16:creationId xmlns:a16="http://schemas.microsoft.com/office/drawing/2014/main" id="{74154BB5-C9B8-40CD-8752-DE67D9D4787C}"/>
                    </a:ext>
                  </a:extLst>
                </p:cNvPr>
                <p:cNvGrpSpPr/>
                <p:nvPr/>
              </p:nvGrpSpPr>
              <p:grpSpPr>
                <a:xfrm rot="19742345">
                  <a:off x="5841977" y="3207622"/>
                  <a:ext cx="499826" cy="320263"/>
                  <a:chOff x="4503627" y="2218458"/>
                  <a:chExt cx="499826" cy="320263"/>
                </a:xfrm>
              </p:grpSpPr>
              <p:grpSp>
                <p:nvGrpSpPr>
                  <p:cNvPr id="1189" name="Group 176">
                    <a:extLst>
                      <a:ext uri="{FF2B5EF4-FFF2-40B4-BE49-F238E27FC236}">
                        <a16:creationId xmlns:a16="http://schemas.microsoft.com/office/drawing/2014/main" id="{50592504-7AFE-4CAC-91FF-68606D5897A1}"/>
                      </a:ext>
                    </a:extLst>
                  </p:cNvPr>
                  <p:cNvGrpSpPr/>
                  <p:nvPr/>
                </p:nvGrpSpPr>
                <p:grpSpPr>
                  <a:xfrm>
                    <a:off x="4503627" y="2301538"/>
                    <a:ext cx="300259" cy="237183"/>
                    <a:chOff x="2962956" y="2115885"/>
                    <a:chExt cx="300259" cy="237183"/>
                  </a:xfrm>
                </p:grpSpPr>
                <p:pic>
                  <p:nvPicPr>
                    <p:cNvPr id="1193" name="Picture 24 169">
                      <a:extLst>
                        <a:ext uri="{FF2B5EF4-FFF2-40B4-BE49-F238E27FC236}">
                          <a16:creationId xmlns:a16="http://schemas.microsoft.com/office/drawing/2014/main" id="{0A55F4BB-C3F2-4BF7-8B3C-39B0496B27A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94" name="Picture 24 170">
                      <a:extLst>
                        <a:ext uri="{FF2B5EF4-FFF2-40B4-BE49-F238E27FC236}">
                          <a16:creationId xmlns:a16="http://schemas.microsoft.com/office/drawing/2014/main" id="{31E6D10C-3F94-412F-8BFF-C2878C9EAE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0" name="Group 179">
                    <a:extLst>
                      <a:ext uri="{FF2B5EF4-FFF2-40B4-BE49-F238E27FC236}">
                        <a16:creationId xmlns:a16="http://schemas.microsoft.com/office/drawing/2014/main" id="{810DC79C-F7A4-43A4-B757-E7ED8C09164D}"/>
                      </a:ext>
                    </a:extLst>
                  </p:cNvPr>
                  <p:cNvGrpSpPr/>
                  <p:nvPr/>
                </p:nvGrpSpPr>
                <p:grpSpPr>
                  <a:xfrm>
                    <a:off x="4719823" y="2218458"/>
                    <a:ext cx="283630" cy="253824"/>
                    <a:chOff x="6986427" y="2972145"/>
                    <a:chExt cx="283630" cy="253824"/>
                  </a:xfrm>
                </p:grpSpPr>
                <p:pic>
                  <p:nvPicPr>
                    <p:cNvPr id="1191" name="Picture 24 171">
                      <a:extLst>
                        <a:ext uri="{FF2B5EF4-FFF2-40B4-BE49-F238E27FC236}">
                          <a16:creationId xmlns:a16="http://schemas.microsoft.com/office/drawing/2014/main" id="{94EB95E6-F43D-4AB2-BEA1-06D97C4642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92" name="Picture 24 172">
                      <a:extLst>
                        <a:ext uri="{FF2B5EF4-FFF2-40B4-BE49-F238E27FC236}">
                          <a16:creationId xmlns:a16="http://schemas.microsoft.com/office/drawing/2014/main" id="{8C13A81A-BC35-475A-810C-DE45E33BD3C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82" name="Group 1181">
                  <a:extLst>
                    <a:ext uri="{FF2B5EF4-FFF2-40B4-BE49-F238E27FC236}">
                      <a16:creationId xmlns:a16="http://schemas.microsoft.com/office/drawing/2014/main" id="{8AE3B2F3-4C2A-4EBA-AE56-4719E9F9BEDD}"/>
                    </a:ext>
                  </a:extLst>
                </p:cNvPr>
                <p:cNvGrpSpPr/>
                <p:nvPr/>
              </p:nvGrpSpPr>
              <p:grpSpPr>
                <a:xfrm rot="17239213">
                  <a:off x="6033171" y="3265811"/>
                  <a:ext cx="499826" cy="320263"/>
                  <a:chOff x="4503627" y="2218458"/>
                  <a:chExt cx="499826" cy="320263"/>
                </a:xfrm>
              </p:grpSpPr>
              <p:grpSp>
                <p:nvGrpSpPr>
                  <p:cNvPr id="1183" name="Group 176">
                    <a:extLst>
                      <a:ext uri="{FF2B5EF4-FFF2-40B4-BE49-F238E27FC236}">
                        <a16:creationId xmlns:a16="http://schemas.microsoft.com/office/drawing/2014/main" id="{47A240A1-E195-4411-9669-F33056ABA176}"/>
                      </a:ext>
                    </a:extLst>
                  </p:cNvPr>
                  <p:cNvGrpSpPr/>
                  <p:nvPr/>
                </p:nvGrpSpPr>
                <p:grpSpPr>
                  <a:xfrm>
                    <a:off x="4503627" y="2301538"/>
                    <a:ext cx="300259" cy="237183"/>
                    <a:chOff x="2962956" y="2115885"/>
                    <a:chExt cx="300259" cy="237183"/>
                  </a:xfrm>
                </p:grpSpPr>
                <p:pic>
                  <p:nvPicPr>
                    <p:cNvPr id="1187" name="Picture 24 173">
                      <a:extLst>
                        <a:ext uri="{FF2B5EF4-FFF2-40B4-BE49-F238E27FC236}">
                          <a16:creationId xmlns:a16="http://schemas.microsoft.com/office/drawing/2014/main" id="{BBC76174-1B99-4005-9210-8832AF2351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8" name="Picture 24 174">
                      <a:extLst>
                        <a:ext uri="{FF2B5EF4-FFF2-40B4-BE49-F238E27FC236}">
                          <a16:creationId xmlns:a16="http://schemas.microsoft.com/office/drawing/2014/main" id="{B398D86D-428C-43E1-8483-640063E8A0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84" name="Group 179">
                    <a:extLst>
                      <a:ext uri="{FF2B5EF4-FFF2-40B4-BE49-F238E27FC236}">
                        <a16:creationId xmlns:a16="http://schemas.microsoft.com/office/drawing/2014/main" id="{0328E372-E359-44CD-ABE8-FD40CA33606B}"/>
                      </a:ext>
                    </a:extLst>
                  </p:cNvPr>
                  <p:cNvGrpSpPr/>
                  <p:nvPr/>
                </p:nvGrpSpPr>
                <p:grpSpPr>
                  <a:xfrm>
                    <a:off x="4719823" y="2218458"/>
                    <a:ext cx="283630" cy="253824"/>
                    <a:chOff x="6986427" y="2972145"/>
                    <a:chExt cx="283630" cy="253824"/>
                  </a:xfrm>
                </p:grpSpPr>
                <p:pic>
                  <p:nvPicPr>
                    <p:cNvPr id="1185" name="Picture 24 175">
                      <a:extLst>
                        <a:ext uri="{FF2B5EF4-FFF2-40B4-BE49-F238E27FC236}">
                          <a16:creationId xmlns:a16="http://schemas.microsoft.com/office/drawing/2014/main" id="{C9A1E821-FD0A-4B20-B3D3-4C65660631C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6" name="Picture 24 176">
                      <a:extLst>
                        <a:ext uri="{FF2B5EF4-FFF2-40B4-BE49-F238E27FC236}">
                          <a16:creationId xmlns:a16="http://schemas.microsoft.com/office/drawing/2014/main" id="{ADBBED4F-E7A9-4C92-A12D-291C771F59C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53" name="Group 1152">
                <a:extLst>
                  <a:ext uri="{FF2B5EF4-FFF2-40B4-BE49-F238E27FC236}">
                    <a16:creationId xmlns:a16="http://schemas.microsoft.com/office/drawing/2014/main" id="{D6EF779C-8BE7-4896-BBAF-928EA31DA778}"/>
                  </a:ext>
                </a:extLst>
              </p:cNvPr>
              <p:cNvGrpSpPr/>
              <p:nvPr/>
            </p:nvGrpSpPr>
            <p:grpSpPr>
              <a:xfrm rot="2171672">
                <a:off x="7250310" y="2916884"/>
                <a:ext cx="559876" cy="378452"/>
                <a:chOff x="4777947" y="3207622"/>
                <a:chExt cx="559876" cy="378452"/>
              </a:xfrm>
            </p:grpSpPr>
            <p:grpSp>
              <p:nvGrpSpPr>
                <p:cNvPr id="1169" name="Group 1168">
                  <a:extLst>
                    <a:ext uri="{FF2B5EF4-FFF2-40B4-BE49-F238E27FC236}">
                      <a16:creationId xmlns:a16="http://schemas.microsoft.com/office/drawing/2014/main" id="{65D49576-C64E-45F3-BE25-FB76B153B65E}"/>
                    </a:ext>
                  </a:extLst>
                </p:cNvPr>
                <p:cNvGrpSpPr/>
                <p:nvPr/>
              </p:nvGrpSpPr>
              <p:grpSpPr>
                <a:xfrm>
                  <a:off x="4777947" y="3207622"/>
                  <a:ext cx="499826" cy="320263"/>
                  <a:chOff x="4503627" y="2218458"/>
                  <a:chExt cx="499826" cy="320263"/>
                </a:xfrm>
              </p:grpSpPr>
              <p:grpSp>
                <p:nvGrpSpPr>
                  <p:cNvPr id="1175" name="Group 176">
                    <a:extLst>
                      <a:ext uri="{FF2B5EF4-FFF2-40B4-BE49-F238E27FC236}">
                        <a16:creationId xmlns:a16="http://schemas.microsoft.com/office/drawing/2014/main" id="{104E6691-095D-4F41-B035-30CE30C8E613}"/>
                      </a:ext>
                    </a:extLst>
                  </p:cNvPr>
                  <p:cNvGrpSpPr/>
                  <p:nvPr/>
                </p:nvGrpSpPr>
                <p:grpSpPr>
                  <a:xfrm>
                    <a:off x="4503627" y="2301538"/>
                    <a:ext cx="300259" cy="237183"/>
                    <a:chOff x="2962956" y="2115885"/>
                    <a:chExt cx="300259" cy="237183"/>
                  </a:xfrm>
                </p:grpSpPr>
                <p:pic>
                  <p:nvPicPr>
                    <p:cNvPr id="1179" name="Picture 24 177">
                      <a:extLst>
                        <a:ext uri="{FF2B5EF4-FFF2-40B4-BE49-F238E27FC236}">
                          <a16:creationId xmlns:a16="http://schemas.microsoft.com/office/drawing/2014/main" id="{B9668417-B197-406A-8C5A-BA41216A151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0" name="Picture 24 178">
                      <a:extLst>
                        <a:ext uri="{FF2B5EF4-FFF2-40B4-BE49-F238E27FC236}">
                          <a16:creationId xmlns:a16="http://schemas.microsoft.com/office/drawing/2014/main" id="{BD38FC48-467B-4F8C-9680-FDC0F910E23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76" name="Group 179">
                    <a:extLst>
                      <a:ext uri="{FF2B5EF4-FFF2-40B4-BE49-F238E27FC236}">
                        <a16:creationId xmlns:a16="http://schemas.microsoft.com/office/drawing/2014/main" id="{5C1BE861-C9B9-48F9-9E5B-F1D8C10F0DFA}"/>
                      </a:ext>
                    </a:extLst>
                  </p:cNvPr>
                  <p:cNvGrpSpPr/>
                  <p:nvPr/>
                </p:nvGrpSpPr>
                <p:grpSpPr>
                  <a:xfrm>
                    <a:off x="4719823" y="2218458"/>
                    <a:ext cx="283630" cy="253824"/>
                    <a:chOff x="6986427" y="2972145"/>
                    <a:chExt cx="283630" cy="253824"/>
                  </a:xfrm>
                </p:grpSpPr>
                <p:pic>
                  <p:nvPicPr>
                    <p:cNvPr id="1177" name="Picture 24 179">
                      <a:extLst>
                        <a:ext uri="{FF2B5EF4-FFF2-40B4-BE49-F238E27FC236}">
                          <a16:creationId xmlns:a16="http://schemas.microsoft.com/office/drawing/2014/main" id="{16395BB4-DC20-415C-B7E3-F98DE56B1F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78" name="Picture 24 180">
                      <a:extLst>
                        <a:ext uri="{FF2B5EF4-FFF2-40B4-BE49-F238E27FC236}">
                          <a16:creationId xmlns:a16="http://schemas.microsoft.com/office/drawing/2014/main" id="{60B91821-0E09-43ED-8090-22B26FB638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70" name="Group 1169">
                  <a:extLst>
                    <a:ext uri="{FF2B5EF4-FFF2-40B4-BE49-F238E27FC236}">
                      <a16:creationId xmlns:a16="http://schemas.microsoft.com/office/drawing/2014/main" id="{53C3AC32-8340-4C41-86CE-1014F8BF23C1}"/>
                    </a:ext>
                  </a:extLst>
                </p:cNvPr>
                <p:cNvGrpSpPr/>
                <p:nvPr/>
              </p:nvGrpSpPr>
              <p:grpSpPr>
                <a:xfrm>
                  <a:off x="4935889" y="3332309"/>
                  <a:ext cx="401934" cy="253765"/>
                  <a:chOff x="4503627" y="2284956"/>
                  <a:chExt cx="401934" cy="253765"/>
                </a:xfrm>
              </p:grpSpPr>
              <p:grpSp>
                <p:nvGrpSpPr>
                  <p:cNvPr id="1171" name="Group 176">
                    <a:extLst>
                      <a:ext uri="{FF2B5EF4-FFF2-40B4-BE49-F238E27FC236}">
                        <a16:creationId xmlns:a16="http://schemas.microsoft.com/office/drawing/2014/main" id="{4F5A90C9-9556-46F3-8F58-684F5873BA2B}"/>
                      </a:ext>
                    </a:extLst>
                  </p:cNvPr>
                  <p:cNvGrpSpPr/>
                  <p:nvPr/>
                </p:nvGrpSpPr>
                <p:grpSpPr>
                  <a:xfrm>
                    <a:off x="4503627" y="2301538"/>
                    <a:ext cx="300259" cy="237183"/>
                    <a:chOff x="2962956" y="2115885"/>
                    <a:chExt cx="300259" cy="237183"/>
                  </a:xfrm>
                </p:grpSpPr>
                <p:pic>
                  <p:nvPicPr>
                    <p:cNvPr id="1173" name="Picture 24 181">
                      <a:extLst>
                        <a:ext uri="{FF2B5EF4-FFF2-40B4-BE49-F238E27FC236}">
                          <a16:creationId xmlns:a16="http://schemas.microsoft.com/office/drawing/2014/main" id="{21D90300-3EED-4DFF-A664-2F44ACEC7C9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4" name="Picture 24 182">
                      <a:extLst>
                        <a:ext uri="{FF2B5EF4-FFF2-40B4-BE49-F238E27FC236}">
                          <a16:creationId xmlns:a16="http://schemas.microsoft.com/office/drawing/2014/main" id="{80537B8F-4712-4E72-9EC1-6FC3CFCE739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172" name="Picture 24 183">
                    <a:extLst>
                      <a:ext uri="{FF2B5EF4-FFF2-40B4-BE49-F238E27FC236}">
                        <a16:creationId xmlns:a16="http://schemas.microsoft.com/office/drawing/2014/main" id="{C178A4B7-8EF8-468D-9AD8-406A255E1B64}"/>
                      </a:ext>
                    </a:extLst>
                  </p:cNvPr>
                  <p:cNvPicPr>
                    <a:picLocks noChangeAspect="1" noChangeArrowheads="1"/>
                  </p:cNvPicPr>
                  <p:nvPr/>
                </p:nvPicPr>
                <p:blipFill>
                  <a:blip r:embed="rId3"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154" name="Group 1153">
                <a:extLst>
                  <a:ext uri="{FF2B5EF4-FFF2-40B4-BE49-F238E27FC236}">
                    <a16:creationId xmlns:a16="http://schemas.microsoft.com/office/drawing/2014/main" id="{D475D887-12E4-44A1-906C-41A462F95157}"/>
                  </a:ext>
                </a:extLst>
              </p:cNvPr>
              <p:cNvGrpSpPr/>
              <p:nvPr/>
            </p:nvGrpSpPr>
            <p:grpSpPr>
              <a:xfrm rot="21049340">
                <a:off x="7270080" y="2509410"/>
                <a:ext cx="601238" cy="499826"/>
                <a:chOff x="5841977" y="3176030"/>
                <a:chExt cx="601238" cy="499826"/>
              </a:xfrm>
            </p:grpSpPr>
            <p:grpSp>
              <p:nvGrpSpPr>
                <p:cNvPr id="1155" name="Group 1154">
                  <a:extLst>
                    <a:ext uri="{FF2B5EF4-FFF2-40B4-BE49-F238E27FC236}">
                      <a16:creationId xmlns:a16="http://schemas.microsoft.com/office/drawing/2014/main" id="{8565A420-AED7-4BFE-AF8F-672ACC0B90F0}"/>
                    </a:ext>
                  </a:extLst>
                </p:cNvPr>
                <p:cNvGrpSpPr/>
                <p:nvPr/>
              </p:nvGrpSpPr>
              <p:grpSpPr>
                <a:xfrm rot="19742345">
                  <a:off x="5841977" y="3207622"/>
                  <a:ext cx="499826" cy="320263"/>
                  <a:chOff x="4503627" y="2218458"/>
                  <a:chExt cx="499826" cy="320263"/>
                </a:xfrm>
              </p:grpSpPr>
              <p:grpSp>
                <p:nvGrpSpPr>
                  <p:cNvPr id="1163" name="Group 176">
                    <a:extLst>
                      <a:ext uri="{FF2B5EF4-FFF2-40B4-BE49-F238E27FC236}">
                        <a16:creationId xmlns:a16="http://schemas.microsoft.com/office/drawing/2014/main" id="{D1AE37FB-3B5D-4374-A5E9-7FBAF0AD93F2}"/>
                      </a:ext>
                    </a:extLst>
                  </p:cNvPr>
                  <p:cNvGrpSpPr/>
                  <p:nvPr/>
                </p:nvGrpSpPr>
                <p:grpSpPr>
                  <a:xfrm>
                    <a:off x="4503627" y="2301538"/>
                    <a:ext cx="300259" cy="237183"/>
                    <a:chOff x="2962956" y="2115885"/>
                    <a:chExt cx="300259" cy="237183"/>
                  </a:xfrm>
                </p:grpSpPr>
                <p:pic>
                  <p:nvPicPr>
                    <p:cNvPr id="1167" name="Picture 24 185">
                      <a:extLst>
                        <a:ext uri="{FF2B5EF4-FFF2-40B4-BE49-F238E27FC236}">
                          <a16:creationId xmlns:a16="http://schemas.microsoft.com/office/drawing/2014/main" id="{7A15583B-277F-4F4B-ACBE-C7D66C6D295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68" name="Picture 24 186">
                      <a:extLst>
                        <a:ext uri="{FF2B5EF4-FFF2-40B4-BE49-F238E27FC236}">
                          <a16:creationId xmlns:a16="http://schemas.microsoft.com/office/drawing/2014/main" id="{6EC0BCFB-F420-4476-BC81-B83F63C179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4" name="Group 179">
                    <a:extLst>
                      <a:ext uri="{FF2B5EF4-FFF2-40B4-BE49-F238E27FC236}">
                        <a16:creationId xmlns:a16="http://schemas.microsoft.com/office/drawing/2014/main" id="{92AE210F-0FDB-43D4-A9B2-25FDEA727532}"/>
                      </a:ext>
                    </a:extLst>
                  </p:cNvPr>
                  <p:cNvGrpSpPr/>
                  <p:nvPr/>
                </p:nvGrpSpPr>
                <p:grpSpPr>
                  <a:xfrm>
                    <a:off x="4719823" y="2218458"/>
                    <a:ext cx="283630" cy="253824"/>
                    <a:chOff x="6986427" y="2972145"/>
                    <a:chExt cx="283630" cy="253824"/>
                  </a:xfrm>
                </p:grpSpPr>
                <p:pic>
                  <p:nvPicPr>
                    <p:cNvPr id="1165" name="Picture 24 187">
                      <a:extLst>
                        <a:ext uri="{FF2B5EF4-FFF2-40B4-BE49-F238E27FC236}">
                          <a16:creationId xmlns:a16="http://schemas.microsoft.com/office/drawing/2014/main" id="{CCF79881-BBE1-470D-B7DE-9E95A4B7B3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6" name="Picture 24 188">
                      <a:extLst>
                        <a:ext uri="{FF2B5EF4-FFF2-40B4-BE49-F238E27FC236}">
                          <a16:creationId xmlns:a16="http://schemas.microsoft.com/office/drawing/2014/main" id="{5010617D-1430-4265-B56B-4333C29A3A6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56" name="Group 1155">
                  <a:extLst>
                    <a:ext uri="{FF2B5EF4-FFF2-40B4-BE49-F238E27FC236}">
                      <a16:creationId xmlns:a16="http://schemas.microsoft.com/office/drawing/2014/main" id="{2E738F84-2A6A-4F65-B7D2-0A8FA2CF9A6F}"/>
                    </a:ext>
                  </a:extLst>
                </p:cNvPr>
                <p:cNvGrpSpPr/>
                <p:nvPr/>
              </p:nvGrpSpPr>
              <p:grpSpPr>
                <a:xfrm rot="17239213">
                  <a:off x="6033171" y="3265811"/>
                  <a:ext cx="499826" cy="320263"/>
                  <a:chOff x="4503627" y="2218458"/>
                  <a:chExt cx="499826" cy="320263"/>
                </a:xfrm>
              </p:grpSpPr>
              <p:grpSp>
                <p:nvGrpSpPr>
                  <p:cNvPr id="1157" name="Group 176">
                    <a:extLst>
                      <a:ext uri="{FF2B5EF4-FFF2-40B4-BE49-F238E27FC236}">
                        <a16:creationId xmlns:a16="http://schemas.microsoft.com/office/drawing/2014/main" id="{57615E75-5F1B-4693-BD35-0BF6FBDE62EE}"/>
                      </a:ext>
                    </a:extLst>
                  </p:cNvPr>
                  <p:cNvGrpSpPr/>
                  <p:nvPr/>
                </p:nvGrpSpPr>
                <p:grpSpPr>
                  <a:xfrm>
                    <a:off x="4503627" y="2301538"/>
                    <a:ext cx="300259" cy="237183"/>
                    <a:chOff x="2962956" y="2115885"/>
                    <a:chExt cx="300259" cy="237183"/>
                  </a:xfrm>
                </p:grpSpPr>
                <p:pic>
                  <p:nvPicPr>
                    <p:cNvPr id="1161" name="Picture 24 189">
                      <a:extLst>
                        <a:ext uri="{FF2B5EF4-FFF2-40B4-BE49-F238E27FC236}">
                          <a16:creationId xmlns:a16="http://schemas.microsoft.com/office/drawing/2014/main" id="{71962D12-5706-49CA-A73A-77AB0D14200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62" name="Picture 24 190">
                      <a:extLst>
                        <a:ext uri="{FF2B5EF4-FFF2-40B4-BE49-F238E27FC236}">
                          <a16:creationId xmlns:a16="http://schemas.microsoft.com/office/drawing/2014/main" id="{1828E082-1BD3-4C40-A94C-5E47AF92666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58" name="Group 179">
                    <a:extLst>
                      <a:ext uri="{FF2B5EF4-FFF2-40B4-BE49-F238E27FC236}">
                        <a16:creationId xmlns:a16="http://schemas.microsoft.com/office/drawing/2014/main" id="{81E474F1-3193-4611-A6E1-A0984A7D7794}"/>
                      </a:ext>
                    </a:extLst>
                  </p:cNvPr>
                  <p:cNvGrpSpPr/>
                  <p:nvPr/>
                </p:nvGrpSpPr>
                <p:grpSpPr>
                  <a:xfrm>
                    <a:off x="4719823" y="2218458"/>
                    <a:ext cx="283630" cy="253824"/>
                    <a:chOff x="6986427" y="2972145"/>
                    <a:chExt cx="283630" cy="253824"/>
                  </a:xfrm>
                </p:grpSpPr>
                <p:pic>
                  <p:nvPicPr>
                    <p:cNvPr id="1159" name="Picture 24 191">
                      <a:extLst>
                        <a:ext uri="{FF2B5EF4-FFF2-40B4-BE49-F238E27FC236}">
                          <a16:creationId xmlns:a16="http://schemas.microsoft.com/office/drawing/2014/main" id="{1EB84BB3-5452-4B04-930B-E24B2194B7D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0" name="Picture 24 192">
                      <a:extLst>
                        <a:ext uri="{FF2B5EF4-FFF2-40B4-BE49-F238E27FC236}">
                          <a16:creationId xmlns:a16="http://schemas.microsoft.com/office/drawing/2014/main" id="{71016C78-FD21-40C4-AD00-5168F2D9BF9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028" name="Group 1027">
              <a:extLst>
                <a:ext uri="{FF2B5EF4-FFF2-40B4-BE49-F238E27FC236}">
                  <a16:creationId xmlns:a16="http://schemas.microsoft.com/office/drawing/2014/main" id="{DB9B53F1-B789-49B0-9849-6CD626D5F242}"/>
                </a:ext>
              </a:extLst>
            </p:cNvPr>
            <p:cNvGrpSpPr/>
            <p:nvPr/>
          </p:nvGrpSpPr>
          <p:grpSpPr>
            <a:xfrm>
              <a:off x="5889081" y="2731026"/>
              <a:ext cx="1557892" cy="1293966"/>
              <a:chOff x="6991903" y="2695004"/>
              <a:chExt cx="1557892" cy="1293966"/>
            </a:xfrm>
          </p:grpSpPr>
          <p:grpSp>
            <p:nvGrpSpPr>
              <p:cNvPr id="1029" name="Group 1028">
                <a:extLst>
                  <a:ext uri="{FF2B5EF4-FFF2-40B4-BE49-F238E27FC236}">
                    <a16:creationId xmlns:a16="http://schemas.microsoft.com/office/drawing/2014/main" id="{1A5F7AF9-23D8-4FF6-8417-97C0A3139A0B}"/>
                  </a:ext>
                </a:extLst>
              </p:cNvPr>
              <p:cNvGrpSpPr/>
              <p:nvPr/>
            </p:nvGrpSpPr>
            <p:grpSpPr>
              <a:xfrm>
                <a:off x="6991903" y="2695004"/>
                <a:ext cx="657768" cy="378452"/>
                <a:chOff x="4777947" y="3207622"/>
                <a:chExt cx="657768" cy="378452"/>
              </a:xfrm>
            </p:grpSpPr>
            <p:grpSp>
              <p:nvGrpSpPr>
                <p:cNvPr id="1137" name="Group 1136">
                  <a:extLst>
                    <a:ext uri="{FF2B5EF4-FFF2-40B4-BE49-F238E27FC236}">
                      <a16:creationId xmlns:a16="http://schemas.microsoft.com/office/drawing/2014/main" id="{B948BE09-857A-4E5F-8735-BAF6E2FEAEBA}"/>
                    </a:ext>
                  </a:extLst>
                </p:cNvPr>
                <p:cNvGrpSpPr/>
                <p:nvPr/>
              </p:nvGrpSpPr>
              <p:grpSpPr>
                <a:xfrm>
                  <a:off x="4777947" y="3207622"/>
                  <a:ext cx="499826" cy="320263"/>
                  <a:chOff x="4503627" y="2218458"/>
                  <a:chExt cx="499826" cy="320263"/>
                </a:xfrm>
              </p:grpSpPr>
              <p:grpSp>
                <p:nvGrpSpPr>
                  <p:cNvPr id="1145" name="Group 176">
                    <a:extLst>
                      <a:ext uri="{FF2B5EF4-FFF2-40B4-BE49-F238E27FC236}">
                        <a16:creationId xmlns:a16="http://schemas.microsoft.com/office/drawing/2014/main" id="{448054E4-2C64-412C-915B-22B0BEB35EFD}"/>
                      </a:ext>
                    </a:extLst>
                  </p:cNvPr>
                  <p:cNvGrpSpPr/>
                  <p:nvPr/>
                </p:nvGrpSpPr>
                <p:grpSpPr>
                  <a:xfrm>
                    <a:off x="4503627" y="2301538"/>
                    <a:ext cx="300259" cy="237183"/>
                    <a:chOff x="2962956" y="2115885"/>
                    <a:chExt cx="300259" cy="237183"/>
                  </a:xfrm>
                </p:grpSpPr>
                <p:pic>
                  <p:nvPicPr>
                    <p:cNvPr id="1149" name="Picture 24 193">
                      <a:extLst>
                        <a:ext uri="{FF2B5EF4-FFF2-40B4-BE49-F238E27FC236}">
                          <a16:creationId xmlns:a16="http://schemas.microsoft.com/office/drawing/2014/main" id="{3A7A075A-A27B-465C-8EDB-BCE452A7F9C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50" name="Picture 24 194">
                      <a:extLst>
                        <a:ext uri="{FF2B5EF4-FFF2-40B4-BE49-F238E27FC236}">
                          <a16:creationId xmlns:a16="http://schemas.microsoft.com/office/drawing/2014/main" id="{BDCD5B6C-8275-423D-A198-45B1D28FA7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6" name="Group 179">
                    <a:extLst>
                      <a:ext uri="{FF2B5EF4-FFF2-40B4-BE49-F238E27FC236}">
                        <a16:creationId xmlns:a16="http://schemas.microsoft.com/office/drawing/2014/main" id="{6E8CAD82-2E90-42B8-8BAF-3F97F77F2A6A}"/>
                      </a:ext>
                    </a:extLst>
                  </p:cNvPr>
                  <p:cNvGrpSpPr/>
                  <p:nvPr/>
                </p:nvGrpSpPr>
                <p:grpSpPr>
                  <a:xfrm>
                    <a:off x="4719823" y="2218458"/>
                    <a:ext cx="283630" cy="253824"/>
                    <a:chOff x="6986427" y="2972145"/>
                    <a:chExt cx="283630" cy="253824"/>
                  </a:xfrm>
                </p:grpSpPr>
                <p:pic>
                  <p:nvPicPr>
                    <p:cNvPr id="1147" name="Picture 24 195">
                      <a:extLst>
                        <a:ext uri="{FF2B5EF4-FFF2-40B4-BE49-F238E27FC236}">
                          <a16:creationId xmlns:a16="http://schemas.microsoft.com/office/drawing/2014/main" id="{2391895B-E6CD-4532-B44C-C5B058E6468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48" name="Picture 24 196">
                      <a:extLst>
                        <a:ext uri="{FF2B5EF4-FFF2-40B4-BE49-F238E27FC236}">
                          <a16:creationId xmlns:a16="http://schemas.microsoft.com/office/drawing/2014/main" id="{229401E2-E101-451D-A369-1E2AD25005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38" name="Group 1137">
                  <a:extLst>
                    <a:ext uri="{FF2B5EF4-FFF2-40B4-BE49-F238E27FC236}">
                      <a16:creationId xmlns:a16="http://schemas.microsoft.com/office/drawing/2014/main" id="{118D30AF-C608-4708-B34A-446BEB83C013}"/>
                    </a:ext>
                  </a:extLst>
                </p:cNvPr>
                <p:cNvGrpSpPr/>
                <p:nvPr/>
              </p:nvGrpSpPr>
              <p:grpSpPr>
                <a:xfrm>
                  <a:off x="4935889" y="3265811"/>
                  <a:ext cx="499826" cy="320263"/>
                  <a:chOff x="4503627" y="2218458"/>
                  <a:chExt cx="499826" cy="320263"/>
                </a:xfrm>
              </p:grpSpPr>
              <p:grpSp>
                <p:nvGrpSpPr>
                  <p:cNvPr id="1139" name="Group 176">
                    <a:extLst>
                      <a:ext uri="{FF2B5EF4-FFF2-40B4-BE49-F238E27FC236}">
                        <a16:creationId xmlns:a16="http://schemas.microsoft.com/office/drawing/2014/main" id="{9B49A0B8-2872-46F3-B4D3-92C6EB40F6F0}"/>
                      </a:ext>
                    </a:extLst>
                  </p:cNvPr>
                  <p:cNvGrpSpPr/>
                  <p:nvPr/>
                </p:nvGrpSpPr>
                <p:grpSpPr>
                  <a:xfrm>
                    <a:off x="4503627" y="2301538"/>
                    <a:ext cx="300259" cy="237183"/>
                    <a:chOff x="2962956" y="2115885"/>
                    <a:chExt cx="300259" cy="237183"/>
                  </a:xfrm>
                </p:grpSpPr>
                <p:pic>
                  <p:nvPicPr>
                    <p:cNvPr id="1143" name="Picture 24 197">
                      <a:extLst>
                        <a:ext uri="{FF2B5EF4-FFF2-40B4-BE49-F238E27FC236}">
                          <a16:creationId xmlns:a16="http://schemas.microsoft.com/office/drawing/2014/main" id="{42BBFCE2-8320-48AF-BC08-119AD3D9F80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4" name="Picture 24 198">
                      <a:extLst>
                        <a:ext uri="{FF2B5EF4-FFF2-40B4-BE49-F238E27FC236}">
                          <a16:creationId xmlns:a16="http://schemas.microsoft.com/office/drawing/2014/main" id="{811D2FF6-6081-40E7-AC9D-ED8ADC4D4B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0" name="Group 179">
                    <a:extLst>
                      <a:ext uri="{FF2B5EF4-FFF2-40B4-BE49-F238E27FC236}">
                        <a16:creationId xmlns:a16="http://schemas.microsoft.com/office/drawing/2014/main" id="{9DFE4C13-30DA-4802-AF8E-514A8958ADD3}"/>
                      </a:ext>
                    </a:extLst>
                  </p:cNvPr>
                  <p:cNvGrpSpPr/>
                  <p:nvPr/>
                </p:nvGrpSpPr>
                <p:grpSpPr>
                  <a:xfrm>
                    <a:off x="4719823" y="2218458"/>
                    <a:ext cx="283630" cy="253824"/>
                    <a:chOff x="6986427" y="2972145"/>
                    <a:chExt cx="283630" cy="253824"/>
                  </a:xfrm>
                </p:grpSpPr>
                <p:pic>
                  <p:nvPicPr>
                    <p:cNvPr id="1141" name="Picture 24 199">
                      <a:extLst>
                        <a:ext uri="{FF2B5EF4-FFF2-40B4-BE49-F238E27FC236}">
                          <a16:creationId xmlns:a16="http://schemas.microsoft.com/office/drawing/2014/main" id="{4BE7A2B8-220C-4B5D-BAC5-16CE0FB3EE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42" name="Picture 24 200">
                      <a:extLst>
                        <a:ext uri="{FF2B5EF4-FFF2-40B4-BE49-F238E27FC236}">
                          <a16:creationId xmlns:a16="http://schemas.microsoft.com/office/drawing/2014/main" id="{16765F0D-0CCE-40EE-9391-C1DBE179A9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30" name="Group 1029">
                <a:extLst>
                  <a:ext uri="{FF2B5EF4-FFF2-40B4-BE49-F238E27FC236}">
                    <a16:creationId xmlns:a16="http://schemas.microsoft.com/office/drawing/2014/main" id="{0C7F1E33-1CF4-480B-9F98-A734DF48FBA5}"/>
                  </a:ext>
                </a:extLst>
              </p:cNvPr>
              <p:cNvGrpSpPr/>
              <p:nvPr/>
            </p:nvGrpSpPr>
            <p:grpSpPr>
              <a:xfrm>
                <a:off x="7000217" y="2970983"/>
                <a:ext cx="601238" cy="499826"/>
                <a:chOff x="5841977" y="3176030"/>
                <a:chExt cx="601238" cy="499826"/>
              </a:xfrm>
            </p:grpSpPr>
            <p:grpSp>
              <p:nvGrpSpPr>
                <p:cNvPr id="1123" name="Group 1122">
                  <a:extLst>
                    <a:ext uri="{FF2B5EF4-FFF2-40B4-BE49-F238E27FC236}">
                      <a16:creationId xmlns:a16="http://schemas.microsoft.com/office/drawing/2014/main" id="{9DBEF31E-9EDA-4FE3-BC52-E340E0C51CFA}"/>
                    </a:ext>
                  </a:extLst>
                </p:cNvPr>
                <p:cNvGrpSpPr/>
                <p:nvPr/>
              </p:nvGrpSpPr>
              <p:grpSpPr>
                <a:xfrm rot="19742345">
                  <a:off x="5841977" y="3207622"/>
                  <a:ext cx="499826" cy="320263"/>
                  <a:chOff x="4503627" y="2218458"/>
                  <a:chExt cx="499826" cy="320263"/>
                </a:xfrm>
              </p:grpSpPr>
              <p:grpSp>
                <p:nvGrpSpPr>
                  <p:cNvPr id="1131" name="Group 176">
                    <a:extLst>
                      <a:ext uri="{FF2B5EF4-FFF2-40B4-BE49-F238E27FC236}">
                        <a16:creationId xmlns:a16="http://schemas.microsoft.com/office/drawing/2014/main" id="{782A563B-D423-49AF-945E-3257923C75A1}"/>
                      </a:ext>
                    </a:extLst>
                  </p:cNvPr>
                  <p:cNvGrpSpPr/>
                  <p:nvPr/>
                </p:nvGrpSpPr>
                <p:grpSpPr>
                  <a:xfrm>
                    <a:off x="4503627" y="2301538"/>
                    <a:ext cx="300259" cy="237183"/>
                    <a:chOff x="2962956" y="2115885"/>
                    <a:chExt cx="300259" cy="237183"/>
                  </a:xfrm>
                </p:grpSpPr>
                <p:pic>
                  <p:nvPicPr>
                    <p:cNvPr id="1135" name="Picture 24 201">
                      <a:extLst>
                        <a:ext uri="{FF2B5EF4-FFF2-40B4-BE49-F238E27FC236}">
                          <a16:creationId xmlns:a16="http://schemas.microsoft.com/office/drawing/2014/main" id="{7CE8ED13-5455-419D-A522-904982D214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36" name="Picture 24 202">
                      <a:extLst>
                        <a:ext uri="{FF2B5EF4-FFF2-40B4-BE49-F238E27FC236}">
                          <a16:creationId xmlns:a16="http://schemas.microsoft.com/office/drawing/2014/main" id="{A7517D7B-A2B3-4440-A787-3DD6297CB2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2" name="Group 179">
                    <a:extLst>
                      <a:ext uri="{FF2B5EF4-FFF2-40B4-BE49-F238E27FC236}">
                        <a16:creationId xmlns:a16="http://schemas.microsoft.com/office/drawing/2014/main" id="{B1B01D2F-057F-4BBC-8FE9-921E38A53D8B}"/>
                      </a:ext>
                    </a:extLst>
                  </p:cNvPr>
                  <p:cNvGrpSpPr/>
                  <p:nvPr/>
                </p:nvGrpSpPr>
                <p:grpSpPr>
                  <a:xfrm>
                    <a:off x="4719823" y="2218458"/>
                    <a:ext cx="283630" cy="253824"/>
                    <a:chOff x="6986427" y="2972145"/>
                    <a:chExt cx="283630" cy="253824"/>
                  </a:xfrm>
                </p:grpSpPr>
                <p:pic>
                  <p:nvPicPr>
                    <p:cNvPr id="1133" name="Picture 24 203">
                      <a:extLst>
                        <a:ext uri="{FF2B5EF4-FFF2-40B4-BE49-F238E27FC236}">
                          <a16:creationId xmlns:a16="http://schemas.microsoft.com/office/drawing/2014/main" id="{FC6D31A5-7DDC-4772-9EE5-AD97034DB50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34" name="Picture 24 204">
                      <a:extLst>
                        <a:ext uri="{FF2B5EF4-FFF2-40B4-BE49-F238E27FC236}">
                          <a16:creationId xmlns:a16="http://schemas.microsoft.com/office/drawing/2014/main" id="{E96E76F1-A219-45E6-90EB-2902AA2B55D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24" name="Group 1123">
                  <a:extLst>
                    <a:ext uri="{FF2B5EF4-FFF2-40B4-BE49-F238E27FC236}">
                      <a16:creationId xmlns:a16="http://schemas.microsoft.com/office/drawing/2014/main" id="{890165AE-9640-454F-B149-9E53BA40F494}"/>
                    </a:ext>
                  </a:extLst>
                </p:cNvPr>
                <p:cNvGrpSpPr/>
                <p:nvPr/>
              </p:nvGrpSpPr>
              <p:grpSpPr>
                <a:xfrm rot="17239213">
                  <a:off x="6033171" y="3265811"/>
                  <a:ext cx="499826" cy="320263"/>
                  <a:chOff x="4503627" y="2218458"/>
                  <a:chExt cx="499826" cy="320263"/>
                </a:xfrm>
              </p:grpSpPr>
              <p:grpSp>
                <p:nvGrpSpPr>
                  <p:cNvPr id="1125" name="Group 176">
                    <a:extLst>
                      <a:ext uri="{FF2B5EF4-FFF2-40B4-BE49-F238E27FC236}">
                        <a16:creationId xmlns:a16="http://schemas.microsoft.com/office/drawing/2014/main" id="{B0A40742-B442-41C3-8066-6ABCAA4A3251}"/>
                      </a:ext>
                    </a:extLst>
                  </p:cNvPr>
                  <p:cNvGrpSpPr/>
                  <p:nvPr/>
                </p:nvGrpSpPr>
                <p:grpSpPr>
                  <a:xfrm>
                    <a:off x="4503627" y="2301538"/>
                    <a:ext cx="300259" cy="237183"/>
                    <a:chOff x="2962956" y="2115885"/>
                    <a:chExt cx="300259" cy="237183"/>
                  </a:xfrm>
                </p:grpSpPr>
                <p:pic>
                  <p:nvPicPr>
                    <p:cNvPr id="1129" name="Picture 24 205">
                      <a:extLst>
                        <a:ext uri="{FF2B5EF4-FFF2-40B4-BE49-F238E27FC236}">
                          <a16:creationId xmlns:a16="http://schemas.microsoft.com/office/drawing/2014/main" id="{3C511EAE-82F0-4DB4-AD3E-178223FA4E8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30" name="Picture 24 206">
                      <a:extLst>
                        <a:ext uri="{FF2B5EF4-FFF2-40B4-BE49-F238E27FC236}">
                          <a16:creationId xmlns:a16="http://schemas.microsoft.com/office/drawing/2014/main" id="{E2A09E75-DF27-4071-BE25-35C63DD34E7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26" name="Group 179">
                    <a:extLst>
                      <a:ext uri="{FF2B5EF4-FFF2-40B4-BE49-F238E27FC236}">
                        <a16:creationId xmlns:a16="http://schemas.microsoft.com/office/drawing/2014/main" id="{B1BE2619-713E-4B71-BC95-A43ED2E652E4}"/>
                      </a:ext>
                    </a:extLst>
                  </p:cNvPr>
                  <p:cNvGrpSpPr/>
                  <p:nvPr/>
                </p:nvGrpSpPr>
                <p:grpSpPr>
                  <a:xfrm>
                    <a:off x="4719823" y="2218458"/>
                    <a:ext cx="283630" cy="253824"/>
                    <a:chOff x="6986427" y="2972145"/>
                    <a:chExt cx="283630" cy="253824"/>
                  </a:xfrm>
                </p:grpSpPr>
                <p:pic>
                  <p:nvPicPr>
                    <p:cNvPr id="1127" name="Picture 24 207">
                      <a:extLst>
                        <a:ext uri="{FF2B5EF4-FFF2-40B4-BE49-F238E27FC236}">
                          <a16:creationId xmlns:a16="http://schemas.microsoft.com/office/drawing/2014/main" id="{16214990-9450-4168-8201-DCD5A71CB5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8" name="Picture 24 208">
                      <a:extLst>
                        <a:ext uri="{FF2B5EF4-FFF2-40B4-BE49-F238E27FC236}">
                          <a16:creationId xmlns:a16="http://schemas.microsoft.com/office/drawing/2014/main" id="{DAF202D6-42AD-475D-BE0D-39BAFAE9742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31" name="Group 1030">
                <a:extLst>
                  <a:ext uri="{FF2B5EF4-FFF2-40B4-BE49-F238E27FC236}">
                    <a16:creationId xmlns:a16="http://schemas.microsoft.com/office/drawing/2014/main" id="{ADEF3124-B808-4810-A77C-F385A66ED22C}"/>
                  </a:ext>
                </a:extLst>
              </p:cNvPr>
              <p:cNvGrpSpPr/>
              <p:nvPr/>
            </p:nvGrpSpPr>
            <p:grpSpPr>
              <a:xfrm>
                <a:off x="7469330" y="2714400"/>
                <a:ext cx="1055948" cy="610380"/>
                <a:chOff x="6261214" y="3135578"/>
                <a:chExt cx="1055948" cy="610380"/>
              </a:xfrm>
            </p:grpSpPr>
            <p:grpSp>
              <p:nvGrpSpPr>
                <p:cNvPr id="1093" name="Group 1092">
                  <a:extLst>
                    <a:ext uri="{FF2B5EF4-FFF2-40B4-BE49-F238E27FC236}">
                      <a16:creationId xmlns:a16="http://schemas.microsoft.com/office/drawing/2014/main" id="{36D68DFF-3759-477A-8036-72B4F2946CC5}"/>
                    </a:ext>
                  </a:extLst>
                </p:cNvPr>
                <p:cNvGrpSpPr/>
                <p:nvPr/>
              </p:nvGrpSpPr>
              <p:grpSpPr>
                <a:xfrm>
                  <a:off x="6659394" y="3135578"/>
                  <a:ext cx="657768" cy="378452"/>
                  <a:chOff x="4777947" y="3207622"/>
                  <a:chExt cx="657768" cy="378452"/>
                </a:xfrm>
              </p:grpSpPr>
              <p:grpSp>
                <p:nvGrpSpPr>
                  <p:cNvPr id="1109" name="Group 1108">
                    <a:extLst>
                      <a:ext uri="{FF2B5EF4-FFF2-40B4-BE49-F238E27FC236}">
                        <a16:creationId xmlns:a16="http://schemas.microsoft.com/office/drawing/2014/main" id="{202F3A6E-4B37-4BAF-B314-8E31DDCFC8DE}"/>
                      </a:ext>
                    </a:extLst>
                  </p:cNvPr>
                  <p:cNvGrpSpPr/>
                  <p:nvPr/>
                </p:nvGrpSpPr>
                <p:grpSpPr>
                  <a:xfrm>
                    <a:off x="4777947" y="3207622"/>
                    <a:ext cx="499826" cy="320263"/>
                    <a:chOff x="4503627" y="2218458"/>
                    <a:chExt cx="499826" cy="320263"/>
                  </a:xfrm>
                </p:grpSpPr>
                <p:grpSp>
                  <p:nvGrpSpPr>
                    <p:cNvPr id="1117" name="Group 176">
                      <a:extLst>
                        <a:ext uri="{FF2B5EF4-FFF2-40B4-BE49-F238E27FC236}">
                          <a16:creationId xmlns:a16="http://schemas.microsoft.com/office/drawing/2014/main" id="{B14B5BA2-980E-42E6-9B14-629BF40EEAFA}"/>
                        </a:ext>
                      </a:extLst>
                    </p:cNvPr>
                    <p:cNvGrpSpPr/>
                    <p:nvPr/>
                  </p:nvGrpSpPr>
                  <p:grpSpPr>
                    <a:xfrm>
                      <a:off x="4503627" y="2301538"/>
                      <a:ext cx="300259" cy="237183"/>
                      <a:chOff x="2962956" y="2115885"/>
                      <a:chExt cx="300259" cy="237183"/>
                    </a:xfrm>
                  </p:grpSpPr>
                  <p:pic>
                    <p:nvPicPr>
                      <p:cNvPr id="1121" name="Picture 24 209">
                        <a:extLst>
                          <a:ext uri="{FF2B5EF4-FFF2-40B4-BE49-F238E27FC236}">
                            <a16:creationId xmlns:a16="http://schemas.microsoft.com/office/drawing/2014/main" id="{E41DCFDD-0F5A-441D-9ABB-9836854DED3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22" name="Picture 24 210">
                        <a:extLst>
                          <a:ext uri="{FF2B5EF4-FFF2-40B4-BE49-F238E27FC236}">
                            <a16:creationId xmlns:a16="http://schemas.microsoft.com/office/drawing/2014/main" id="{E3DE6E99-35A8-45F4-BAEC-22E10614425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18" name="Group 179">
                      <a:extLst>
                        <a:ext uri="{FF2B5EF4-FFF2-40B4-BE49-F238E27FC236}">
                          <a16:creationId xmlns:a16="http://schemas.microsoft.com/office/drawing/2014/main" id="{25D4E36F-4F03-4AF7-BEAD-11A6EB7DBA71}"/>
                        </a:ext>
                      </a:extLst>
                    </p:cNvPr>
                    <p:cNvGrpSpPr/>
                    <p:nvPr/>
                  </p:nvGrpSpPr>
                  <p:grpSpPr>
                    <a:xfrm>
                      <a:off x="4719823" y="2218458"/>
                      <a:ext cx="283630" cy="253824"/>
                      <a:chOff x="6986427" y="2972145"/>
                      <a:chExt cx="283630" cy="253824"/>
                    </a:xfrm>
                  </p:grpSpPr>
                  <p:pic>
                    <p:nvPicPr>
                      <p:cNvPr id="1119" name="Picture 24 211">
                        <a:extLst>
                          <a:ext uri="{FF2B5EF4-FFF2-40B4-BE49-F238E27FC236}">
                            <a16:creationId xmlns:a16="http://schemas.microsoft.com/office/drawing/2014/main" id="{98D92D5C-F739-4F5F-A522-9772ECC827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0" name="Picture 24 212">
                        <a:extLst>
                          <a:ext uri="{FF2B5EF4-FFF2-40B4-BE49-F238E27FC236}">
                            <a16:creationId xmlns:a16="http://schemas.microsoft.com/office/drawing/2014/main" id="{617DB35B-2BB1-4180-8E95-6ED752ABAA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0" name="Group 1109">
                    <a:extLst>
                      <a:ext uri="{FF2B5EF4-FFF2-40B4-BE49-F238E27FC236}">
                        <a16:creationId xmlns:a16="http://schemas.microsoft.com/office/drawing/2014/main" id="{D4EE26C4-855A-4C8F-A0B0-56CBE4F12C10}"/>
                      </a:ext>
                    </a:extLst>
                  </p:cNvPr>
                  <p:cNvGrpSpPr/>
                  <p:nvPr/>
                </p:nvGrpSpPr>
                <p:grpSpPr>
                  <a:xfrm>
                    <a:off x="4935889" y="3265811"/>
                    <a:ext cx="499826" cy="320263"/>
                    <a:chOff x="4503627" y="2218458"/>
                    <a:chExt cx="499826" cy="320263"/>
                  </a:xfrm>
                </p:grpSpPr>
                <p:grpSp>
                  <p:nvGrpSpPr>
                    <p:cNvPr id="1111" name="Group 176">
                      <a:extLst>
                        <a:ext uri="{FF2B5EF4-FFF2-40B4-BE49-F238E27FC236}">
                          <a16:creationId xmlns:a16="http://schemas.microsoft.com/office/drawing/2014/main" id="{03138E75-20A8-4B23-A662-2E21108DE60D}"/>
                        </a:ext>
                      </a:extLst>
                    </p:cNvPr>
                    <p:cNvGrpSpPr/>
                    <p:nvPr/>
                  </p:nvGrpSpPr>
                  <p:grpSpPr>
                    <a:xfrm>
                      <a:off x="4503627" y="2301538"/>
                      <a:ext cx="300259" cy="237183"/>
                      <a:chOff x="2962956" y="2115885"/>
                      <a:chExt cx="300259" cy="237183"/>
                    </a:xfrm>
                  </p:grpSpPr>
                  <p:pic>
                    <p:nvPicPr>
                      <p:cNvPr id="1115" name="Picture 24 213">
                        <a:extLst>
                          <a:ext uri="{FF2B5EF4-FFF2-40B4-BE49-F238E27FC236}">
                            <a16:creationId xmlns:a16="http://schemas.microsoft.com/office/drawing/2014/main" id="{9396AB60-BFC2-44CA-917E-C404947F42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16" name="Picture 24 214">
                        <a:extLst>
                          <a:ext uri="{FF2B5EF4-FFF2-40B4-BE49-F238E27FC236}">
                            <a16:creationId xmlns:a16="http://schemas.microsoft.com/office/drawing/2014/main" id="{05E4E9B4-8957-4C21-878C-8A37D21C91B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12" name="Group 179">
                      <a:extLst>
                        <a:ext uri="{FF2B5EF4-FFF2-40B4-BE49-F238E27FC236}">
                          <a16:creationId xmlns:a16="http://schemas.microsoft.com/office/drawing/2014/main" id="{105B3035-C49F-490A-A9B4-B541707ECD24}"/>
                        </a:ext>
                      </a:extLst>
                    </p:cNvPr>
                    <p:cNvGrpSpPr/>
                    <p:nvPr/>
                  </p:nvGrpSpPr>
                  <p:grpSpPr>
                    <a:xfrm>
                      <a:off x="4719823" y="2218458"/>
                      <a:ext cx="283630" cy="253824"/>
                      <a:chOff x="6986427" y="2972145"/>
                      <a:chExt cx="283630" cy="253824"/>
                    </a:xfrm>
                  </p:grpSpPr>
                  <p:pic>
                    <p:nvPicPr>
                      <p:cNvPr id="1113" name="Picture 24 215">
                        <a:extLst>
                          <a:ext uri="{FF2B5EF4-FFF2-40B4-BE49-F238E27FC236}">
                            <a16:creationId xmlns:a16="http://schemas.microsoft.com/office/drawing/2014/main" id="{14023AE7-E6F3-44B5-A4A3-7E084C285A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14" name="Picture 24 216">
                        <a:extLst>
                          <a:ext uri="{FF2B5EF4-FFF2-40B4-BE49-F238E27FC236}">
                            <a16:creationId xmlns:a16="http://schemas.microsoft.com/office/drawing/2014/main" id="{6AEF51C0-A2FE-41C6-A12E-F6AC66D80BC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4" name="Group 1093">
                  <a:extLst>
                    <a:ext uri="{FF2B5EF4-FFF2-40B4-BE49-F238E27FC236}">
                      <a16:creationId xmlns:a16="http://schemas.microsoft.com/office/drawing/2014/main" id="{526C4F7F-A4F6-40FD-A12B-48932F220550}"/>
                    </a:ext>
                  </a:extLst>
                </p:cNvPr>
                <p:cNvGrpSpPr/>
                <p:nvPr/>
              </p:nvGrpSpPr>
              <p:grpSpPr>
                <a:xfrm rot="18877668">
                  <a:off x="6210508" y="3195426"/>
                  <a:ext cx="601238" cy="499826"/>
                  <a:chOff x="5841977" y="3176030"/>
                  <a:chExt cx="601238" cy="499826"/>
                </a:xfrm>
              </p:grpSpPr>
              <p:grpSp>
                <p:nvGrpSpPr>
                  <p:cNvPr id="1095" name="Group 1094">
                    <a:extLst>
                      <a:ext uri="{FF2B5EF4-FFF2-40B4-BE49-F238E27FC236}">
                        <a16:creationId xmlns:a16="http://schemas.microsoft.com/office/drawing/2014/main" id="{F41472B1-2730-4E11-9227-AF90D9D729F1}"/>
                      </a:ext>
                    </a:extLst>
                  </p:cNvPr>
                  <p:cNvGrpSpPr/>
                  <p:nvPr/>
                </p:nvGrpSpPr>
                <p:grpSpPr>
                  <a:xfrm rot="19742345">
                    <a:off x="5841977" y="3207622"/>
                    <a:ext cx="499826" cy="320263"/>
                    <a:chOff x="4503627" y="2218458"/>
                    <a:chExt cx="499826" cy="320263"/>
                  </a:xfrm>
                </p:grpSpPr>
                <p:grpSp>
                  <p:nvGrpSpPr>
                    <p:cNvPr id="1103" name="Group 176">
                      <a:extLst>
                        <a:ext uri="{FF2B5EF4-FFF2-40B4-BE49-F238E27FC236}">
                          <a16:creationId xmlns:a16="http://schemas.microsoft.com/office/drawing/2014/main" id="{FE52D158-2051-4642-A010-7299B3533B0D}"/>
                        </a:ext>
                      </a:extLst>
                    </p:cNvPr>
                    <p:cNvGrpSpPr/>
                    <p:nvPr/>
                  </p:nvGrpSpPr>
                  <p:grpSpPr>
                    <a:xfrm>
                      <a:off x="4503627" y="2301538"/>
                      <a:ext cx="300259" cy="237183"/>
                      <a:chOff x="2962956" y="2115885"/>
                      <a:chExt cx="300259" cy="237183"/>
                    </a:xfrm>
                  </p:grpSpPr>
                  <p:pic>
                    <p:nvPicPr>
                      <p:cNvPr id="1107" name="Picture 24 217">
                        <a:extLst>
                          <a:ext uri="{FF2B5EF4-FFF2-40B4-BE49-F238E27FC236}">
                            <a16:creationId xmlns:a16="http://schemas.microsoft.com/office/drawing/2014/main" id="{1EE58D26-16D9-4963-95AA-B4F83A8541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08" name="Picture 24 218">
                        <a:extLst>
                          <a:ext uri="{FF2B5EF4-FFF2-40B4-BE49-F238E27FC236}">
                            <a16:creationId xmlns:a16="http://schemas.microsoft.com/office/drawing/2014/main" id="{6B26AC8B-53C8-41E6-912A-F58CB3A313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04" name="Group 179">
                      <a:extLst>
                        <a:ext uri="{FF2B5EF4-FFF2-40B4-BE49-F238E27FC236}">
                          <a16:creationId xmlns:a16="http://schemas.microsoft.com/office/drawing/2014/main" id="{BD9784FD-8C81-48E4-9636-213FEA8EDE0A}"/>
                        </a:ext>
                      </a:extLst>
                    </p:cNvPr>
                    <p:cNvGrpSpPr/>
                    <p:nvPr/>
                  </p:nvGrpSpPr>
                  <p:grpSpPr>
                    <a:xfrm>
                      <a:off x="4719823" y="2218458"/>
                      <a:ext cx="283630" cy="253824"/>
                      <a:chOff x="6986427" y="2972145"/>
                      <a:chExt cx="283630" cy="253824"/>
                    </a:xfrm>
                  </p:grpSpPr>
                  <p:pic>
                    <p:nvPicPr>
                      <p:cNvPr id="1105" name="Picture 24 219">
                        <a:extLst>
                          <a:ext uri="{FF2B5EF4-FFF2-40B4-BE49-F238E27FC236}">
                            <a16:creationId xmlns:a16="http://schemas.microsoft.com/office/drawing/2014/main" id="{BFB1B3BB-A945-4973-BA37-7932E7EA9FC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06" name="Picture 24 220">
                        <a:extLst>
                          <a:ext uri="{FF2B5EF4-FFF2-40B4-BE49-F238E27FC236}">
                            <a16:creationId xmlns:a16="http://schemas.microsoft.com/office/drawing/2014/main" id="{BECC9AA6-3DF5-4DCF-B657-92D3777141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96" name="Group 1095">
                    <a:extLst>
                      <a:ext uri="{FF2B5EF4-FFF2-40B4-BE49-F238E27FC236}">
                        <a16:creationId xmlns:a16="http://schemas.microsoft.com/office/drawing/2014/main" id="{13397ED7-ACB5-448D-9719-54072CEA272A}"/>
                      </a:ext>
                    </a:extLst>
                  </p:cNvPr>
                  <p:cNvGrpSpPr/>
                  <p:nvPr/>
                </p:nvGrpSpPr>
                <p:grpSpPr>
                  <a:xfrm rot="17239213">
                    <a:off x="6033171" y="3265811"/>
                    <a:ext cx="499826" cy="320263"/>
                    <a:chOff x="4503627" y="2218458"/>
                    <a:chExt cx="499826" cy="320263"/>
                  </a:xfrm>
                </p:grpSpPr>
                <p:grpSp>
                  <p:nvGrpSpPr>
                    <p:cNvPr id="1097" name="Group 1096">
                      <a:extLst>
                        <a:ext uri="{FF2B5EF4-FFF2-40B4-BE49-F238E27FC236}">
                          <a16:creationId xmlns:a16="http://schemas.microsoft.com/office/drawing/2014/main" id="{00FB5042-CA8D-4417-8D59-67F983592D1A}"/>
                        </a:ext>
                      </a:extLst>
                    </p:cNvPr>
                    <p:cNvGrpSpPr/>
                    <p:nvPr/>
                  </p:nvGrpSpPr>
                  <p:grpSpPr>
                    <a:xfrm>
                      <a:off x="4503627" y="2301538"/>
                      <a:ext cx="300259" cy="237183"/>
                      <a:chOff x="2962956" y="2115885"/>
                      <a:chExt cx="300259" cy="237183"/>
                    </a:xfrm>
                  </p:grpSpPr>
                  <p:pic>
                    <p:nvPicPr>
                      <p:cNvPr id="1101" name="Picture 24 221">
                        <a:extLst>
                          <a:ext uri="{FF2B5EF4-FFF2-40B4-BE49-F238E27FC236}">
                            <a16:creationId xmlns:a16="http://schemas.microsoft.com/office/drawing/2014/main" id="{6D5BAAD6-02C6-4488-8DDB-11BEB9F259D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02" name="Picture 24 222">
                        <a:extLst>
                          <a:ext uri="{FF2B5EF4-FFF2-40B4-BE49-F238E27FC236}">
                            <a16:creationId xmlns:a16="http://schemas.microsoft.com/office/drawing/2014/main" id="{563D2D61-8BC2-498A-B4B8-E088A16EBBB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98" name="Group 179">
                      <a:extLst>
                        <a:ext uri="{FF2B5EF4-FFF2-40B4-BE49-F238E27FC236}">
                          <a16:creationId xmlns:a16="http://schemas.microsoft.com/office/drawing/2014/main" id="{BE2A6497-9FB0-4FAF-B032-BFD5AF151523}"/>
                        </a:ext>
                      </a:extLst>
                    </p:cNvPr>
                    <p:cNvGrpSpPr/>
                    <p:nvPr/>
                  </p:nvGrpSpPr>
                  <p:grpSpPr>
                    <a:xfrm>
                      <a:off x="4719823" y="2218458"/>
                      <a:ext cx="283630" cy="253824"/>
                      <a:chOff x="6986427" y="2972145"/>
                      <a:chExt cx="283630" cy="253824"/>
                    </a:xfrm>
                  </p:grpSpPr>
                  <p:pic>
                    <p:nvPicPr>
                      <p:cNvPr id="1099" name="Picture 24 223">
                        <a:extLst>
                          <a:ext uri="{FF2B5EF4-FFF2-40B4-BE49-F238E27FC236}">
                            <a16:creationId xmlns:a16="http://schemas.microsoft.com/office/drawing/2014/main" id="{07626865-F064-4D3B-8377-EEECFC629D5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00" name="Picture 24 224">
                        <a:extLst>
                          <a:ext uri="{FF2B5EF4-FFF2-40B4-BE49-F238E27FC236}">
                            <a16:creationId xmlns:a16="http://schemas.microsoft.com/office/drawing/2014/main" id="{FF485EC7-8BBF-4B4F-B7EF-BEEADC9C02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032" name="Group 1031">
                <a:extLst>
                  <a:ext uri="{FF2B5EF4-FFF2-40B4-BE49-F238E27FC236}">
                    <a16:creationId xmlns:a16="http://schemas.microsoft.com/office/drawing/2014/main" id="{1C056808-CCAE-4DFA-A6CB-4E2EC5CECC02}"/>
                  </a:ext>
                </a:extLst>
              </p:cNvPr>
              <p:cNvGrpSpPr/>
              <p:nvPr/>
            </p:nvGrpSpPr>
            <p:grpSpPr>
              <a:xfrm>
                <a:off x="7443561" y="3019258"/>
                <a:ext cx="1106234" cy="969712"/>
                <a:chOff x="6792398" y="2509410"/>
                <a:chExt cx="1106234" cy="969712"/>
              </a:xfrm>
            </p:grpSpPr>
            <p:grpSp>
              <p:nvGrpSpPr>
                <p:cNvPr id="1033" name="Group 1032">
                  <a:extLst>
                    <a:ext uri="{FF2B5EF4-FFF2-40B4-BE49-F238E27FC236}">
                      <a16:creationId xmlns:a16="http://schemas.microsoft.com/office/drawing/2014/main" id="{A84FCA9F-ABB7-4557-B5BC-484ED746933B}"/>
                    </a:ext>
                  </a:extLst>
                </p:cNvPr>
                <p:cNvGrpSpPr/>
                <p:nvPr/>
              </p:nvGrpSpPr>
              <p:grpSpPr>
                <a:xfrm>
                  <a:off x="6792398" y="2703317"/>
                  <a:ext cx="657768" cy="378452"/>
                  <a:chOff x="4777947" y="3207622"/>
                  <a:chExt cx="657768" cy="378452"/>
                </a:xfrm>
              </p:grpSpPr>
              <p:grpSp>
                <p:nvGrpSpPr>
                  <p:cNvPr id="1079" name="Group 1078">
                    <a:extLst>
                      <a:ext uri="{FF2B5EF4-FFF2-40B4-BE49-F238E27FC236}">
                        <a16:creationId xmlns:a16="http://schemas.microsoft.com/office/drawing/2014/main" id="{93E0A886-3E25-4954-B429-ACF25BBF8F8C}"/>
                      </a:ext>
                    </a:extLst>
                  </p:cNvPr>
                  <p:cNvGrpSpPr/>
                  <p:nvPr/>
                </p:nvGrpSpPr>
                <p:grpSpPr>
                  <a:xfrm>
                    <a:off x="4777947" y="3207622"/>
                    <a:ext cx="499826" cy="320263"/>
                    <a:chOff x="4503627" y="2218458"/>
                    <a:chExt cx="499826" cy="320263"/>
                  </a:xfrm>
                </p:grpSpPr>
                <p:grpSp>
                  <p:nvGrpSpPr>
                    <p:cNvPr id="1087" name="Group 176">
                      <a:extLst>
                        <a:ext uri="{FF2B5EF4-FFF2-40B4-BE49-F238E27FC236}">
                          <a16:creationId xmlns:a16="http://schemas.microsoft.com/office/drawing/2014/main" id="{C55147A0-C64E-48D2-A1A4-D2D17D5741DD}"/>
                        </a:ext>
                      </a:extLst>
                    </p:cNvPr>
                    <p:cNvGrpSpPr/>
                    <p:nvPr/>
                  </p:nvGrpSpPr>
                  <p:grpSpPr>
                    <a:xfrm>
                      <a:off x="4503627" y="2301538"/>
                      <a:ext cx="300259" cy="237183"/>
                      <a:chOff x="2962956" y="2115885"/>
                      <a:chExt cx="300259" cy="237183"/>
                    </a:xfrm>
                  </p:grpSpPr>
                  <p:pic>
                    <p:nvPicPr>
                      <p:cNvPr id="1091" name="Picture 24 225">
                        <a:extLst>
                          <a:ext uri="{FF2B5EF4-FFF2-40B4-BE49-F238E27FC236}">
                            <a16:creationId xmlns:a16="http://schemas.microsoft.com/office/drawing/2014/main" id="{BDD7457D-E512-420B-968F-4BAADD3F305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2" name="Picture 24 226">
                        <a:extLst>
                          <a:ext uri="{FF2B5EF4-FFF2-40B4-BE49-F238E27FC236}">
                            <a16:creationId xmlns:a16="http://schemas.microsoft.com/office/drawing/2014/main" id="{F43A3BC5-4303-4668-9CCB-0DCC1FB565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88" name="Group 179">
                      <a:extLst>
                        <a:ext uri="{FF2B5EF4-FFF2-40B4-BE49-F238E27FC236}">
                          <a16:creationId xmlns:a16="http://schemas.microsoft.com/office/drawing/2014/main" id="{3F158C6A-F19F-4634-A599-3BDF169512C0}"/>
                        </a:ext>
                      </a:extLst>
                    </p:cNvPr>
                    <p:cNvGrpSpPr/>
                    <p:nvPr/>
                  </p:nvGrpSpPr>
                  <p:grpSpPr>
                    <a:xfrm>
                      <a:off x="4719823" y="2218458"/>
                      <a:ext cx="283630" cy="253824"/>
                      <a:chOff x="6986427" y="2972145"/>
                      <a:chExt cx="283630" cy="253824"/>
                    </a:xfrm>
                  </p:grpSpPr>
                  <p:pic>
                    <p:nvPicPr>
                      <p:cNvPr id="1089" name="Picture 24 227">
                        <a:extLst>
                          <a:ext uri="{FF2B5EF4-FFF2-40B4-BE49-F238E27FC236}">
                            <a16:creationId xmlns:a16="http://schemas.microsoft.com/office/drawing/2014/main" id="{0F7B02A4-2D3A-4233-9E86-A7EFDF7529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90" name="Picture 24 228">
                        <a:extLst>
                          <a:ext uri="{FF2B5EF4-FFF2-40B4-BE49-F238E27FC236}">
                            <a16:creationId xmlns:a16="http://schemas.microsoft.com/office/drawing/2014/main" id="{ECA98329-3F6C-42EC-871B-2840CC0259D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80" name="Group 1079">
                    <a:extLst>
                      <a:ext uri="{FF2B5EF4-FFF2-40B4-BE49-F238E27FC236}">
                        <a16:creationId xmlns:a16="http://schemas.microsoft.com/office/drawing/2014/main" id="{4696D10A-9D2D-4CC7-AA34-623C46D0D90A}"/>
                      </a:ext>
                    </a:extLst>
                  </p:cNvPr>
                  <p:cNvGrpSpPr/>
                  <p:nvPr/>
                </p:nvGrpSpPr>
                <p:grpSpPr>
                  <a:xfrm>
                    <a:off x="4935889" y="3265811"/>
                    <a:ext cx="499826" cy="320263"/>
                    <a:chOff x="4503627" y="2218458"/>
                    <a:chExt cx="499826" cy="320263"/>
                  </a:xfrm>
                </p:grpSpPr>
                <p:grpSp>
                  <p:nvGrpSpPr>
                    <p:cNvPr id="1081" name="Group 176">
                      <a:extLst>
                        <a:ext uri="{FF2B5EF4-FFF2-40B4-BE49-F238E27FC236}">
                          <a16:creationId xmlns:a16="http://schemas.microsoft.com/office/drawing/2014/main" id="{9F432FDE-8A31-48FC-AEBC-30EB3420FF94}"/>
                        </a:ext>
                      </a:extLst>
                    </p:cNvPr>
                    <p:cNvGrpSpPr/>
                    <p:nvPr/>
                  </p:nvGrpSpPr>
                  <p:grpSpPr>
                    <a:xfrm>
                      <a:off x="4503627" y="2301538"/>
                      <a:ext cx="300259" cy="237183"/>
                      <a:chOff x="2962956" y="2115885"/>
                      <a:chExt cx="300259" cy="237183"/>
                    </a:xfrm>
                  </p:grpSpPr>
                  <p:pic>
                    <p:nvPicPr>
                      <p:cNvPr id="1085" name="Picture 24 229">
                        <a:extLst>
                          <a:ext uri="{FF2B5EF4-FFF2-40B4-BE49-F238E27FC236}">
                            <a16:creationId xmlns:a16="http://schemas.microsoft.com/office/drawing/2014/main" id="{51349B3D-88A2-4778-871E-12F5E48AC15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86" name="Picture 24 230">
                        <a:extLst>
                          <a:ext uri="{FF2B5EF4-FFF2-40B4-BE49-F238E27FC236}">
                            <a16:creationId xmlns:a16="http://schemas.microsoft.com/office/drawing/2014/main" id="{2F355EBC-B959-4E4F-93A7-3D14E67B4AB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82" name="Group 179">
                      <a:extLst>
                        <a:ext uri="{FF2B5EF4-FFF2-40B4-BE49-F238E27FC236}">
                          <a16:creationId xmlns:a16="http://schemas.microsoft.com/office/drawing/2014/main" id="{81E1D01C-C22D-4D98-B4C3-11C8AE36ACA3}"/>
                        </a:ext>
                      </a:extLst>
                    </p:cNvPr>
                    <p:cNvGrpSpPr/>
                    <p:nvPr/>
                  </p:nvGrpSpPr>
                  <p:grpSpPr>
                    <a:xfrm>
                      <a:off x="4719823" y="2218458"/>
                      <a:ext cx="283630" cy="253824"/>
                      <a:chOff x="6986427" y="2972145"/>
                      <a:chExt cx="283630" cy="253824"/>
                    </a:xfrm>
                  </p:grpSpPr>
                  <p:pic>
                    <p:nvPicPr>
                      <p:cNvPr id="1083" name="Picture 24 231">
                        <a:extLst>
                          <a:ext uri="{FF2B5EF4-FFF2-40B4-BE49-F238E27FC236}">
                            <a16:creationId xmlns:a16="http://schemas.microsoft.com/office/drawing/2014/main" id="{B843205E-FBAA-462B-8A1B-4702C99AD6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84" name="Picture 24 232">
                        <a:extLst>
                          <a:ext uri="{FF2B5EF4-FFF2-40B4-BE49-F238E27FC236}">
                            <a16:creationId xmlns:a16="http://schemas.microsoft.com/office/drawing/2014/main" id="{493E67C1-1DFB-4D53-B679-F9CA24D47C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34" name="Group 1033">
                  <a:extLst>
                    <a:ext uri="{FF2B5EF4-FFF2-40B4-BE49-F238E27FC236}">
                      <a16:creationId xmlns:a16="http://schemas.microsoft.com/office/drawing/2014/main" id="{B2B3902D-CB92-493D-9758-F1DAB52AC764}"/>
                    </a:ext>
                  </a:extLst>
                </p:cNvPr>
                <p:cNvGrpSpPr/>
                <p:nvPr/>
              </p:nvGrpSpPr>
              <p:grpSpPr>
                <a:xfrm rot="19661454">
                  <a:off x="6800712" y="2979296"/>
                  <a:ext cx="601238" cy="499826"/>
                  <a:chOff x="5841977" y="3176030"/>
                  <a:chExt cx="601238" cy="499826"/>
                </a:xfrm>
              </p:grpSpPr>
              <p:grpSp>
                <p:nvGrpSpPr>
                  <p:cNvPr id="1065" name="Group 1064">
                    <a:extLst>
                      <a:ext uri="{FF2B5EF4-FFF2-40B4-BE49-F238E27FC236}">
                        <a16:creationId xmlns:a16="http://schemas.microsoft.com/office/drawing/2014/main" id="{1970012E-875C-487A-B7D2-9C38AB687A01}"/>
                      </a:ext>
                    </a:extLst>
                  </p:cNvPr>
                  <p:cNvGrpSpPr/>
                  <p:nvPr/>
                </p:nvGrpSpPr>
                <p:grpSpPr>
                  <a:xfrm rot="19742345">
                    <a:off x="5841977" y="3207622"/>
                    <a:ext cx="499826" cy="320263"/>
                    <a:chOff x="4503627" y="2218458"/>
                    <a:chExt cx="499826" cy="320263"/>
                  </a:xfrm>
                </p:grpSpPr>
                <p:grpSp>
                  <p:nvGrpSpPr>
                    <p:cNvPr id="1073" name="Group 176">
                      <a:extLst>
                        <a:ext uri="{FF2B5EF4-FFF2-40B4-BE49-F238E27FC236}">
                          <a16:creationId xmlns:a16="http://schemas.microsoft.com/office/drawing/2014/main" id="{2B0CA1EC-0D31-421C-93EA-DC01575EBB9B}"/>
                        </a:ext>
                      </a:extLst>
                    </p:cNvPr>
                    <p:cNvGrpSpPr/>
                    <p:nvPr/>
                  </p:nvGrpSpPr>
                  <p:grpSpPr>
                    <a:xfrm>
                      <a:off x="4503627" y="2301538"/>
                      <a:ext cx="300259" cy="237183"/>
                      <a:chOff x="2962956" y="2115885"/>
                      <a:chExt cx="300259" cy="237183"/>
                    </a:xfrm>
                  </p:grpSpPr>
                  <p:pic>
                    <p:nvPicPr>
                      <p:cNvPr id="1077" name="Picture 24 233">
                        <a:extLst>
                          <a:ext uri="{FF2B5EF4-FFF2-40B4-BE49-F238E27FC236}">
                            <a16:creationId xmlns:a16="http://schemas.microsoft.com/office/drawing/2014/main" id="{F2EF1A42-3F80-4019-93BB-450435BC8F0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8" name="Picture 24 234">
                        <a:extLst>
                          <a:ext uri="{FF2B5EF4-FFF2-40B4-BE49-F238E27FC236}">
                            <a16:creationId xmlns:a16="http://schemas.microsoft.com/office/drawing/2014/main" id="{E560F6A3-093C-4493-A131-C8847EA7E48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74" name="Group 179">
                      <a:extLst>
                        <a:ext uri="{FF2B5EF4-FFF2-40B4-BE49-F238E27FC236}">
                          <a16:creationId xmlns:a16="http://schemas.microsoft.com/office/drawing/2014/main" id="{545861B6-FC31-4E60-A93C-5EE5834BBAB0}"/>
                        </a:ext>
                      </a:extLst>
                    </p:cNvPr>
                    <p:cNvGrpSpPr/>
                    <p:nvPr/>
                  </p:nvGrpSpPr>
                  <p:grpSpPr>
                    <a:xfrm>
                      <a:off x="4719823" y="2218458"/>
                      <a:ext cx="283630" cy="253824"/>
                      <a:chOff x="6986427" y="2972145"/>
                      <a:chExt cx="283630" cy="253824"/>
                    </a:xfrm>
                  </p:grpSpPr>
                  <p:pic>
                    <p:nvPicPr>
                      <p:cNvPr id="1075" name="Picture 24 235">
                        <a:extLst>
                          <a:ext uri="{FF2B5EF4-FFF2-40B4-BE49-F238E27FC236}">
                            <a16:creationId xmlns:a16="http://schemas.microsoft.com/office/drawing/2014/main" id="{A9270B75-70CF-4195-886C-F3C76BA3A3C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6" name="Picture 24 236">
                        <a:extLst>
                          <a:ext uri="{FF2B5EF4-FFF2-40B4-BE49-F238E27FC236}">
                            <a16:creationId xmlns:a16="http://schemas.microsoft.com/office/drawing/2014/main" id="{0E15BAC3-A430-4873-B8E1-F165DE05549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66" name="Group 1065">
                    <a:extLst>
                      <a:ext uri="{FF2B5EF4-FFF2-40B4-BE49-F238E27FC236}">
                        <a16:creationId xmlns:a16="http://schemas.microsoft.com/office/drawing/2014/main" id="{D7F34453-556D-4360-9194-774D0E60E7B1}"/>
                      </a:ext>
                    </a:extLst>
                  </p:cNvPr>
                  <p:cNvGrpSpPr/>
                  <p:nvPr/>
                </p:nvGrpSpPr>
                <p:grpSpPr>
                  <a:xfrm rot="17239213">
                    <a:off x="6033171" y="3265811"/>
                    <a:ext cx="499826" cy="320263"/>
                    <a:chOff x="4503627" y="2218458"/>
                    <a:chExt cx="499826" cy="320263"/>
                  </a:xfrm>
                </p:grpSpPr>
                <p:grpSp>
                  <p:nvGrpSpPr>
                    <p:cNvPr id="1067" name="Group 176">
                      <a:extLst>
                        <a:ext uri="{FF2B5EF4-FFF2-40B4-BE49-F238E27FC236}">
                          <a16:creationId xmlns:a16="http://schemas.microsoft.com/office/drawing/2014/main" id="{88400EC1-0A89-4F4D-948C-02D19C5B6F17}"/>
                        </a:ext>
                      </a:extLst>
                    </p:cNvPr>
                    <p:cNvGrpSpPr/>
                    <p:nvPr/>
                  </p:nvGrpSpPr>
                  <p:grpSpPr>
                    <a:xfrm>
                      <a:off x="4503627" y="2301538"/>
                      <a:ext cx="300259" cy="237183"/>
                      <a:chOff x="2962956" y="2115885"/>
                      <a:chExt cx="300259" cy="237183"/>
                    </a:xfrm>
                  </p:grpSpPr>
                  <p:pic>
                    <p:nvPicPr>
                      <p:cNvPr id="1071" name="Picture 24 237">
                        <a:extLst>
                          <a:ext uri="{FF2B5EF4-FFF2-40B4-BE49-F238E27FC236}">
                            <a16:creationId xmlns:a16="http://schemas.microsoft.com/office/drawing/2014/main" id="{4C6134F9-732A-4A75-8352-F2595FD5D3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2" name="Picture 24 238">
                        <a:extLst>
                          <a:ext uri="{FF2B5EF4-FFF2-40B4-BE49-F238E27FC236}">
                            <a16:creationId xmlns:a16="http://schemas.microsoft.com/office/drawing/2014/main" id="{95D65F30-79F0-4317-8FF1-AFFDD299AB6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68" name="Group 179">
                      <a:extLst>
                        <a:ext uri="{FF2B5EF4-FFF2-40B4-BE49-F238E27FC236}">
                          <a16:creationId xmlns:a16="http://schemas.microsoft.com/office/drawing/2014/main" id="{BDF0EF5E-1A9F-4FBF-9A3A-2BDF368B047A}"/>
                        </a:ext>
                      </a:extLst>
                    </p:cNvPr>
                    <p:cNvGrpSpPr/>
                    <p:nvPr/>
                  </p:nvGrpSpPr>
                  <p:grpSpPr>
                    <a:xfrm>
                      <a:off x="4719823" y="2218458"/>
                      <a:ext cx="283630" cy="253824"/>
                      <a:chOff x="6986427" y="2972145"/>
                      <a:chExt cx="283630" cy="253824"/>
                    </a:xfrm>
                  </p:grpSpPr>
                  <p:pic>
                    <p:nvPicPr>
                      <p:cNvPr id="1069" name="Picture 24 239">
                        <a:extLst>
                          <a:ext uri="{FF2B5EF4-FFF2-40B4-BE49-F238E27FC236}">
                            <a16:creationId xmlns:a16="http://schemas.microsoft.com/office/drawing/2014/main" id="{33F9C764-2EA4-4511-BFA9-E5394DC0F47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0" name="Picture 24 240">
                        <a:extLst>
                          <a:ext uri="{FF2B5EF4-FFF2-40B4-BE49-F238E27FC236}">
                            <a16:creationId xmlns:a16="http://schemas.microsoft.com/office/drawing/2014/main" id="{10B7665F-55AD-4CEE-8944-8C75D309CD1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35" name="Group 1034">
                  <a:extLst>
                    <a:ext uri="{FF2B5EF4-FFF2-40B4-BE49-F238E27FC236}">
                      <a16:creationId xmlns:a16="http://schemas.microsoft.com/office/drawing/2014/main" id="{EF1E8B05-51A1-4FBA-AE9F-CAC48E96C030}"/>
                    </a:ext>
                  </a:extLst>
                </p:cNvPr>
                <p:cNvGrpSpPr/>
                <p:nvPr/>
              </p:nvGrpSpPr>
              <p:grpSpPr>
                <a:xfrm rot="2171672">
                  <a:off x="7240864" y="2945788"/>
                  <a:ext cx="657768" cy="378452"/>
                  <a:chOff x="4777947" y="3207622"/>
                  <a:chExt cx="657768" cy="378452"/>
                </a:xfrm>
              </p:grpSpPr>
              <p:grpSp>
                <p:nvGrpSpPr>
                  <p:cNvPr id="1051" name="Group 1050">
                    <a:extLst>
                      <a:ext uri="{FF2B5EF4-FFF2-40B4-BE49-F238E27FC236}">
                        <a16:creationId xmlns:a16="http://schemas.microsoft.com/office/drawing/2014/main" id="{96379153-AF57-4295-9C64-C0CEC0E1987C}"/>
                      </a:ext>
                    </a:extLst>
                  </p:cNvPr>
                  <p:cNvGrpSpPr/>
                  <p:nvPr/>
                </p:nvGrpSpPr>
                <p:grpSpPr>
                  <a:xfrm>
                    <a:off x="4777947" y="3207622"/>
                    <a:ext cx="499826" cy="320263"/>
                    <a:chOff x="4503627" y="2218458"/>
                    <a:chExt cx="499826" cy="320263"/>
                  </a:xfrm>
                </p:grpSpPr>
                <p:grpSp>
                  <p:nvGrpSpPr>
                    <p:cNvPr id="1059" name="Group 176">
                      <a:extLst>
                        <a:ext uri="{FF2B5EF4-FFF2-40B4-BE49-F238E27FC236}">
                          <a16:creationId xmlns:a16="http://schemas.microsoft.com/office/drawing/2014/main" id="{93588FF0-D858-471F-8A20-0AF99937CDD9}"/>
                        </a:ext>
                      </a:extLst>
                    </p:cNvPr>
                    <p:cNvGrpSpPr/>
                    <p:nvPr/>
                  </p:nvGrpSpPr>
                  <p:grpSpPr>
                    <a:xfrm>
                      <a:off x="4503627" y="2301538"/>
                      <a:ext cx="300259" cy="237183"/>
                      <a:chOff x="2962956" y="2115885"/>
                      <a:chExt cx="300259" cy="237183"/>
                    </a:xfrm>
                  </p:grpSpPr>
                  <p:pic>
                    <p:nvPicPr>
                      <p:cNvPr id="1063" name="Picture 24 241">
                        <a:extLst>
                          <a:ext uri="{FF2B5EF4-FFF2-40B4-BE49-F238E27FC236}">
                            <a16:creationId xmlns:a16="http://schemas.microsoft.com/office/drawing/2014/main" id="{C6E1E9FB-DE3B-4C78-9739-22415AC487D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64" name="Picture 24 242">
                        <a:extLst>
                          <a:ext uri="{FF2B5EF4-FFF2-40B4-BE49-F238E27FC236}">
                            <a16:creationId xmlns:a16="http://schemas.microsoft.com/office/drawing/2014/main" id="{9C5FB30E-C479-462F-9D0C-D299FD7B4CE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60" name="Group 179">
                      <a:extLst>
                        <a:ext uri="{FF2B5EF4-FFF2-40B4-BE49-F238E27FC236}">
                          <a16:creationId xmlns:a16="http://schemas.microsoft.com/office/drawing/2014/main" id="{719AEFAB-5F20-4000-AD1A-BFAA51AA73D2}"/>
                        </a:ext>
                      </a:extLst>
                    </p:cNvPr>
                    <p:cNvGrpSpPr/>
                    <p:nvPr/>
                  </p:nvGrpSpPr>
                  <p:grpSpPr>
                    <a:xfrm>
                      <a:off x="4719823" y="2218458"/>
                      <a:ext cx="283630" cy="253824"/>
                      <a:chOff x="6986427" y="2972145"/>
                      <a:chExt cx="283630" cy="253824"/>
                    </a:xfrm>
                  </p:grpSpPr>
                  <p:pic>
                    <p:nvPicPr>
                      <p:cNvPr id="1061" name="Picture 24 243">
                        <a:extLst>
                          <a:ext uri="{FF2B5EF4-FFF2-40B4-BE49-F238E27FC236}">
                            <a16:creationId xmlns:a16="http://schemas.microsoft.com/office/drawing/2014/main" id="{26AF0171-CAC3-4CBC-9779-2FD234CDA0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62" name="Picture 24 244">
                        <a:extLst>
                          <a:ext uri="{FF2B5EF4-FFF2-40B4-BE49-F238E27FC236}">
                            <a16:creationId xmlns:a16="http://schemas.microsoft.com/office/drawing/2014/main" id="{3CF4075F-05B7-4F6F-A25E-8E0585D1B19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52" name="Group 1051">
                    <a:extLst>
                      <a:ext uri="{FF2B5EF4-FFF2-40B4-BE49-F238E27FC236}">
                        <a16:creationId xmlns:a16="http://schemas.microsoft.com/office/drawing/2014/main" id="{183C92E6-7F9A-48A8-936D-FAE55025583C}"/>
                      </a:ext>
                    </a:extLst>
                  </p:cNvPr>
                  <p:cNvGrpSpPr/>
                  <p:nvPr/>
                </p:nvGrpSpPr>
                <p:grpSpPr>
                  <a:xfrm>
                    <a:off x="4935889" y="3265811"/>
                    <a:ext cx="499826" cy="320263"/>
                    <a:chOff x="4503627" y="2218458"/>
                    <a:chExt cx="499826" cy="320263"/>
                  </a:xfrm>
                </p:grpSpPr>
                <p:grpSp>
                  <p:nvGrpSpPr>
                    <p:cNvPr id="1053" name="Group 176">
                      <a:extLst>
                        <a:ext uri="{FF2B5EF4-FFF2-40B4-BE49-F238E27FC236}">
                          <a16:creationId xmlns:a16="http://schemas.microsoft.com/office/drawing/2014/main" id="{3E6ABB07-2BF9-4E9D-AAB9-E9AB4D3F51B3}"/>
                        </a:ext>
                      </a:extLst>
                    </p:cNvPr>
                    <p:cNvGrpSpPr/>
                    <p:nvPr/>
                  </p:nvGrpSpPr>
                  <p:grpSpPr>
                    <a:xfrm>
                      <a:off x="4503627" y="2301538"/>
                      <a:ext cx="300259" cy="237183"/>
                      <a:chOff x="2962956" y="2115885"/>
                      <a:chExt cx="300259" cy="237183"/>
                    </a:xfrm>
                  </p:grpSpPr>
                  <p:pic>
                    <p:nvPicPr>
                      <p:cNvPr id="1057" name="Picture 24 245">
                        <a:extLst>
                          <a:ext uri="{FF2B5EF4-FFF2-40B4-BE49-F238E27FC236}">
                            <a16:creationId xmlns:a16="http://schemas.microsoft.com/office/drawing/2014/main" id="{9A7A6649-B7E9-4827-94A7-F451F64AE6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58" name="Picture 24 246">
                        <a:extLst>
                          <a:ext uri="{FF2B5EF4-FFF2-40B4-BE49-F238E27FC236}">
                            <a16:creationId xmlns:a16="http://schemas.microsoft.com/office/drawing/2014/main" id="{8FC6FBE3-4890-4E33-8333-11D284A4442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4" name="Group 179">
                      <a:extLst>
                        <a:ext uri="{FF2B5EF4-FFF2-40B4-BE49-F238E27FC236}">
                          <a16:creationId xmlns:a16="http://schemas.microsoft.com/office/drawing/2014/main" id="{F056A62F-76B2-4467-9945-E550088F137E}"/>
                        </a:ext>
                      </a:extLst>
                    </p:cNvPr>
                    <p:cNvGrpSpPr/>
                    <p:nvPr/>
                  </p:nvGrpSpPr>
                  <p:grpSpPr>
                    <a:xfrm>
                      <a:off x="4719823" y="2218458"/>
                      <a:ext cx="283630" cy="253824"/>
                      <a:chOff x="6986427" y="2972145"/>
                      <a:chExt cx="283630" cy="253824"/>
                    </a:xfrm>
                  </p:grpSpPr>
                  <p:pic>
                    <p:nvPicPr>
                      <p:cNvPr id="1055" name="Picture 24 247">
                        <a:extLst>
                          <a:ext uri="{FF2B5EF4-FFF2-40B4-BE49-F238E27FC236}">
                            <a16:creationId xmlns:a16="http://schemas.microsoft.com/office/drawing/2014/main" id="{45CB493F-6EA0-40C7-BB23-C81CB23C3B5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6" name="Picture 24 248">
                        <a:extLst>
                          <a:ext uri="{FF2B5EF4-FFF2-40B4-BE49-F238E27FC236}">
                            <a16:creationId xmlns:a16="http://schemas.microsoft.com/office/drawing/2014/main" id="{B846F0D9-0772-4324-8E85-D731A595F5E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36" name="Group 1035">
                  <a:extLst>
                    <a:ext uri="{FF2B5EF4-FFF2-40B4-BE49-F238E27FC236}">
                      <a16:creationId xmlns:a16="http://schemas.microsoft.com/office/drawing/2014/main" id="{41587F2E-A65B-468E-9E24-218377F911C2}"/>
                    </a:ext>
                  </a:extLst>
                </p:cNvPr>
                <p:cNvGrpSpPr/>
                <p:nvPr/>
              </p:nvGrpSpPr>
              <p:grpSpPr>
                <a:xfrm rot="21049340">
                  <a:off x="7270080" y="2509410"/>
                  <a:ext cx="601238" cy="499826"/>
                  <a:chOff x="5841977" y="3176030"/>
                  <a:chExt cx="601238" cy="499826"/>
                </a:xfrm>
              </p:grpSpPr>
              <p:grpSp>
                <p:nvGrpSpPr>
                  <p:cNvPr id="1037" name="Group 1036">
                    <a:extLst>
                      <a:ext uri="{FF2B5EF4-FFF2-40B4-BE49-F238E27FC236}">
                        <a16:creationId xmlns:a16="http://schemas.microsoft.com/office/drawing/2014/main" id="{CF684DB5-42E1-487B-A440-5BDD47F03058}"/>
                      </a:ext>
                    </a:extLst>
                  </p:cNvPr>
                  <p:cNvGrpSpPr/>
                  <p:nvPr/>
                </p:nvGrpSpPr>
                <p:grpSpPr>
                  <a:xfrm rot="19742345">
                    <a:off x="5841977" y="3207622"/>
                    <a:ext cx="499826" cy="320263"/>
                    <a:chOff x="4503627" y="2218458"/>
                    <a:chExt cx="499826" cy="320263"/>
                  </a:xfrm>
                </p:grpSpPr>
                <p:grpSp>
                  <p:nvGrpSpPr>
                    <p:cNvPr id="1045" name="Group 176">
                      <a:extLst>
                        <a:ext uri="{FF2B5EF4-FFF2-40B4-BE49-F238E27FC236}">
                          <a16:creationId xmlns:a16="http://schemas.microsoft.com/office/drawing/2014/main" id="{1D2014B1-B042-4BBC-9E8A-6274CD64C2C8}"/>
                        </a:ext>
                      </a:extLst>
                    </p:cNvPr>
                    <p:cNvGrpSpPr/>
                    <p:nvPr/>
                  </p:nvGrpSpPr>
                  <p:grpSpPr>
                    <a:xfrm>
                      <a:off x="4503627" y="2301538"/>
                      <a:ext cx="300259" cy="237183"/>
                      <a:chOff x="2962956" y="2115885"/>
                      <a:chExt cx="300259" cy="237183"/>
                    </a:xfrm>
                  </p:grpSpPr>
                  <p:pic>
                    <p:nvPicPr>
                      <p:cNvPr id="1049" name="Picture 24 249">
                        <a:extLst>
                          <a:ext uri="{FF2B5EF4-FFF2-40B4-BE49-F238E27FC236}">
                            <a16:creationId xmlns:a16="http://schemas.microsoft.com/office/drawing/2014/main" id="{36C3004C-F4DB-41B9-8BB7-FE5038F978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50" name="Picture 24 250">
                        <a:extLst>
                          <a:ext uri="{FF2B5EF4-FFF2-40B4-BE49-F238E27FC236}">
                            <a16:creationId xmlns:a16="http://schemas.microsoft.com/office/drawing/2014/main" id="{764EA506-7DE4-4490-B499-6E95E8B9D9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46" name="Group 179">
                      <a:extLst>
                        <a:ext uri="{FF2B5EF4-FFF2-40B4-BE49-F238E27FC236}">
                          <a16:creationId xmlns:a16="http://schemas.microsoft.com/office/drawing/2014/main" id="{51341B11-2213-4702-B13E-5764D37F1B3E}"/>
                        </a:ext>
                      </a:extLst>
                    </p:cNvPr>
                    <p:cNvGrpSpPr/>
                    <p:nvPr/>
                  </p:nvGrpSpPr>
                  <p:grpSpPr>
                    <a:xfrm>
                      <a:off x="4719823" y="2218458"/>
                      <a:ext cx="283630" cy="253824"/>
                      <a:chOff x="6986427" y="2972145"/>
                      <a:chExt cx="283630" cy="253824"/>
                    </a:xfrm>
                  </p:grpSpPr>
                  <p:pic>
                    <p:nvPicPr>
                      <p:cNvPr id="1047" name="Picture 24 251">
                        <a:extLst>
                          <a:ext uri="{FF2B5EF4-FFF2-40B4-BE49-F238E27FC236}">
                            <a16:creationId xmlns:a16="http://schemas.microsoft.com/office/drawing/2014/main" id="{B47FF4F2-8C83-4211-8033-5F6372DCF9E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48" name="Picture 24 252">
                        <a:extLst>
                          <a:ext uri="{FF2B5EF4-FFF2-40B4-BE49-F238E27FC236}">
                            <a16:creationId xmlns:a16="http://schemas.microsoft.com/office/drawing/2014/main" id="{F5F26FEC-4AFC-4FE8-BBB7-6A986461C8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38" name="Group 1037">
                    <a:extLst>
                      <a:ext uri="{FF2B5EF4-FFF2-40B4-BE49-F238E27FC236}">
                        <a16:creationId xmlns:a16="http://schemas.microsoft.com/office/drawing/2014/main" id="{B9FAD56D-9569-4927-83C3-5A4B96259F98}"/>
                      </a:ext>
                    </a:extLst>
                  </p:cNvPr>
                  <p:cNvGrpSpPr/>
                  <p:nvPr/>
                </p:nvGrpSpPr>
                <p:grpSpPr>
                  <a:xfrm rot="17239213">
                    <a:off x="6033171" y="3265811"/>
                    <a:ext cx="499826" cy="320263"/>
                    <a:chOff x="4503627" y="2218458"/>
                    <a:chExt cx="499826" cy="320263"/>
                  </a:xfrm>
                </p:grpSpPr>
                <p:grpSp>
                  <p:nvGrpSpPr>
                    <p:cNvPr id="1039" name="Group 176">
                      <a:extLst>
                        <a:ext uri="{FF2B5EF4-FFF2-40B4-BE49-F238E27FC236}">
                          <a16:creationId xmlns:a16="http://schemas.microsoft.com/office/drawing/2014/main" id="{DE9D2E1A-F807-4797-A5D9-3235A021EA7B}"/>
                        </a:ext>
                      </a:extLst>
                    </p:cNvPr>
                    <p:cNvGrpSpPr/>
                    <p:nvPr/>
                  </p:nvGrpSpPr>
                  <p:grpSpPr>
                    <a:xfrm>
                      <a:off x="4503627" y="2301538"/>
                      <a:ext cx="300259" cy="237183"/>
                      <a:chOff x="2962956" y="2115885"/>
                      <a:chExt cx="300259" cy="237183"/>
                    </a:xfrm>
                  </p:grpSpPr>
                  <p:pic>
                    <p:nvPicPr>
                      <p:cNvPr id="1043" name="Picture 24 253">
                        <a:extLst>
                          <a:ext uri="{FF2B5EF4-FFF2-40B4-BE49-F238E27FC236}">
                            <a16:creationId xmlns:a16="http://schemas.microsoft.com/office/drawing/2014/main" id="{08391C36-909F-4830-AE79-C8D614F2B4D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44" name="Picture 24 254">
                        <a:extLst>
                          <a:ext uri="{FF2B5EF4-FFF2-40B4-BE49-F238E27FC236}">
                            <a16:creationId xmlns:a16="http://schemas.microsoft.com/office/drawing/2014/main" id="{7CDE4480-7B8F-4B96-9FB1-1501CA70A23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40" name="Group 179">
                      <a:extLst>
                        <a:ext uri="{FF2B5EF4-FFF2-40B4-BE49-F238E27FC236}">
                          <a16:creationId xmlns:a16="http://schemas.microsoft.com/office/drawing/2014/main" id="{77248753-4A71-4DED-98DA-58858B21ADFD}"/>
                        </a:ext>
                      </a:extLst>
                    </p:cNvPr>
                    <p:cNvGrpSpPr/>
                    <p:nvPr/>
                  </p:nvGrpSpPr>
                  <p:grpSpPr>
                    <a:xfrm>
                      <a:off x="4719823" y="2218458"/>
                      <a:ext cx="283630" cy="253824"/>
                      <a:chOff x="6986427" y="2972145"/>
                      <a:chExt cx="283630" cy="253824"/>
                    </a:xfrm>
                  </p:grpSpPr>
                  <p:pic>
                    <p:nvPicPr>
                      <p:cNvPr id="1041" name="Picture 24 255">
                        <a:extLst>
                          <a:ext uri="{FF2B5EF4-FFF2-40B4-BE49-F238E27FC236}">
                            <a16:creationId xmlns:a16="http://schemas.microsoft.com/office/drawing/2014/main" id="{1AEE338A-0389-497D-A5FD-6E093A7589D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42" name="Picture 24 256">
                        <a:extLst>
                          <a:ext uri="{FF2B5EF4-FFF2-40B4-BE49-F238E27FC236}">
                            <a16:creationId xmlns:a16="http://schemas.microsoft.com/office/drawing/2014/main" id="{A89E9B46-D80F-446A-B142-5A99B2277F4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1510" name="Oval 1509">
            <a:extLst>
              <a:ext uri="{FF2B5EF4-FFF2-40B4-BE49-F238E27FC236}">
                <a16:creationId xmlns:a16="http://schemas.microsoft.com/office/drawing/2014/main" id="{0EFF5EE1-7503-4814-AA17-F041E6469353}"/>
              </a:ext>
            </a:extLst>
          </p:cNvPr>
          <p:cNvSpPr/>
          <p:nvPr/>
        </p:nvSpPr>
        <p:spPr>
          <a:xfrm>
            <a:off x="8206156" y="2922478"/>
            <a:ext cx="422644" cy="2954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1" name="Oval 1510">
            <a:extLst>
              <a:ext uri="{FF2B5EF4-FFF2-40B4-BE49-F238E27FC236}">
                <a16:creationId xmlns:a16="http://schemas.microsoft.com/office/drawing/2014/main" id="{FF6963A3-33D2-478F-8E0D-065560EDEF01}"/>
              </a:ext>
            </a:extLst>
          </p:cNvPr>
          <p:cNvSpPr/>
          <p:nvPr/>
        </p:nvSpPr>
        <p:spPr>
          <a:xfrm>
            <a:off x="9531083" y="4194845"/>
            <a:ext cx="422644" cy="2954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2" name="Arrow: Curved Down 1511">
            <a:extLst>
              <a:ext uri="{FF2B5EF4-FFF2-40B4-BE49-F238E27FC236}">
                <a16:creationId xmlns:a16="http://schemas.microsoft.com/office/drawing/2014/main" id="{D896B167-B7B1-459E-BA62-98D52D1BCF51}"/>
              </a:ext>
            </a:extLst>
          </p:cNvPr>
          <p:cNvSpPr/>
          <p:nvPr/>
        </p:nvSpPr>
        <p:spPr>
          <a:xfrm>
            <a:off x="8394895" y="3109805"/>
            <a:ext cx="1483794" cy="64498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16" name="Group 1515">
            <a:extLst>
              <a:ext uri="{FF2B5EF4-FFF2-40B4-BE49-F238E27FC236}">
                <a16:creationId xmlns:a16="http://schemas.microsoft.com/office/drawing/2014/main" id="{877676CF-24B2-4C00-93D2-9C0DDC0E11C7}"/>
              </a:ext>
            </a:extLst>
          </p:cNvPr>
          <p:cNvGrpSpPr/>
          <p:nvPr/>
        </p:nvGrpSpPr>
        <p:grpSpPr>
          <a:xfrm>
            <a:off x="4128564" y="1846525"/>
            <a:ext cx="7088785" cy="3779720"/>
            <a:chOff x="4128564" y="1846525"/>
            <a:chExt cx="7088785" cy="3779720"/>
          </a:xfrm>
        </p:grpSpPr>
        <p:cxnSp>
          <p:nvCxnSpPr>
            <p:cNvPr id="523" name="Straight Connector 522">
              <a:extLst>
                <a:ext uri="{FF2B5EF4-FFF2-40B4-BE49-F238E27FC236}">
                  <a16:creationId xmlns:a16="http://schemas.microsoft.com/office/drawing/2014/main" id="{BAFA9BC7-D010-4FB4-B096-7B0FBB6203F2}"/>
                </a:ext>
              </a:extLst>
            </p:cNvPr>
            <p:cNvCxnSpPr/>
            <p:nvPr/>
          </p:nvCxnSpPr>
          <p:spPr>
            <a:xfrm>
              <a:off x="6985591" y="1846525"/>
              <a:ext cx="4231758" cy="3779720"/>
            </a:xfrm>
            <a:prstGeom prst="line">
              <a:avLst/>
            </a:prstGeom>
          </p:spPr>
          <p:style>
            <a:lnRef idx="1">
              <a:schemeClr val="accent1"/>
            </a:lnRef>
            <a:fillRef idx="0">
              <a:schemeClr val="accent1"/>
            </a:fillRef>
            <a:effectRef idx="0">
              <a:schemeClr val="accent1"/>
            </a:effectRef>
            <a:fontRef idx="minor">
              <a:schemeClr val="tx1"/>
            </a:fontRef>
          </p:style>
        </p:cxnSp>
        <p:sp>
          <p:nvSpPr>
            <p:cNvPr id="524" name="TextBox 523">
              <a:extLst>
                <a:ext uri="{FF2B5EF4-FFF2-40B4-BE49-F238E27FC236}">
                  <a16:creationId xmlns:a16="http://schemas.microsoft.com/office/drawing/2014/main" id="{EBF611C2-B2A1-4042-B97C-ABA783260DE4}"/>
                </a:ext>
              </a:extLst>
            </p:cNvPr>
            <p:cNvSpPr txBox="1"/>
            <p:nvPr/>
          </p:nvSpPr>
          <p:spPr>
            <a:xfrm>
              <a:off x="4128564" y="3047518"/>
              <a:ext cx="2555508" cy="954107"/>
            </a:xfrm>
            <a:prstGeom prst="rect">
              <a:avLst/>
            </a:prstGeom>
            <a:noFill/>
          </p:spPr>
          <p:txBody>
            <a:bodyPr wrap="none" rtlCol="0">
              <a:spAutoFit/>
            </a:bodyPr>
            <a:lstStyle/>
            <a:p>
              <a:r>
                <a:rPr lang="es-419"/>
                <a:t>Plano de tensión
</a:t>
              </a:r>
            </a:p>
          </p:txBody>
        </p:sp>
        <p:cxnSp>
          <p:nvCxnSpPr>
            <p:cNvPr id="1513" name="Straight Arrow Connector 1512">
              <a:extLst>
                <a:ext uri="{FF2B5EF4-FFF2-40B4-BE49-F238E27FC236}">
                  <a16:creationId xmlns:a16="http://schemas.microsoft.com/office/drawing/2014/main" id="{56CCEC17-80C4-43E6-B022-EC6A5648B83C}"/>
                </a:ext>
              </a:extLst>
            </p:cNvPr>
            <p:cNvCxnSpPr>
              <a:cxnSpLocks/>
              <a:stCxn id="524" idx="0"/>
            </p:cNvCxnSpPr>
            <p:nvPr/>
          </p:nvCxnSpPr>
          <p:spPr>
            <a:xfrm flipV="1">
              <a:off x="5406318" y="1913106"/>
              <a:ext cx="1622281" cy="1134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519" name="Picture 1518" descr="\documentclass{article}&#10;\usepackage{amsmath}&#10;\pagestyle{empty}&#10;\begin{document}&#10;&#10;$$D_{floc_{max}} =&#10; \sqrt{\frac{4F_{bond}}{3 \pi \mu G_{max}}}$$&#10;&#10;&#10;\end{document}" title="IguanaTex Bitmap Display">
            <a:extLst>
              <a:ext uri="{FF2B5EF4-FFF2-40B4-BE49-F238E27FC236}">
                <a16:creationId xmlns:a16="http://schemas.microsoft.com/office/drawing/2014/main" id="{D2BF2908-469F-46B6-A054-1C312A6BABA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416571" y="3084831"/>
            <a:ext cx="5013352" cy="1434856"/>
          </a:xfrm>
          <a:prstGeom prst="rect">
            <a:avLst/>
          </a:prstGeom>
        </p:spPr>
      </p:pic>
      <p:sp>
        <p:nvSpPr>
          <p:cNvPr id="86" name="TextBox 85">
            <a:extLst>
              <a:ext uri="{FF2B5EF4-FFF2-40B4-BE49-F238E27FC236}">
                <a16:creationId xmlns:a16="http://schemas.microsoft.com/office/drawing/2014/main" id="{6418090E-49D8-4565-B61D-4B5AFC825F77}"/>
              </a:ext>
            </a:extLst>
          </p:cNvPr>
          <p:cNvSpPr txBox="1"/>
          <p:nvPr/>
        </p:nvSpPr>
        <p:spPr>
          <a:xfrm>
            <a:off x="860610" y="1435075"/>
            <a:ext cx="3509294" cy="523220"/>
          </a:xfrm>
          <a:prstGeom prst="rect">
            <a:avLst/>
          </a:prstGeom>
          <a:noFill/>
        </p:spPr>
        <p:txBody>
          <a:bodyPr wrap="none" rtlCol="0">
            <a:spAutoFit/>
          </a:bodyPr>
          <a:lstStyle/>
          <a:p>
            <a:r>
              <a:rPr lang="es-419"/>
              <a:t>Gradiente de velocidad</a:t>
            </a:r>
          </a:p>
        </p:txBody>
      </p:sp>
    </p:spTree>
    <p:extLst>
      <p:ext uri="{BB962C8B-B14F-4D97-AF65-F5344CB8AC3E}">
        <p14:creationId xmlns:p14="http://schemas.microsoft.com/office/powerpoint/2010/main" val="1098765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1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1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51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1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5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51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1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10"/>
                                        </p:tgtEl>
                                        <p:attrNameLst>
                                          <p:attrName>style.visibility</p:attrName>
                                        </p:attrNameLst>
                                      </p:cBhvr>
                                      <p:to>
                                        <p:strVal val="hidden"/>
                                      </p:to>
                                    </p:set>
                                  </p:childTnLst>
                                </p:cTn>
                              </p:par>
                              <p:par>
                                <p:cTn id="57" presetID="8" presetClass="emph" presetSubtype="0" fill="hold" nodeType="withEffect">
                                  <p:stCondLst>
                                    <p:cond delay="0"/>
                                  </p:stCondLst>
                                  <p:childTnLst>
                                    <p:animRot by="21600000">
                                      <p:cBhvr>
                                        <p:cTn id="58" dur="5000" fill="hold"/>
                                        <p:tgtEl>
                                          <p:spTgt spid="520"/>
                                        </p:tgtEl>
                                        <p:attrNameLst>
                                          <p:attrName>r</p:attrName>
                                        </p:attrNameLst>
                                      </p:cBhvr>
                                    </p:animRot>
                                  </p:childTnLst>
                                </p:cTn>
                              </p:par>
                            </p:childTnLst>
                          </p:cTn>
                        </p:par>
                        <p:par>
                          <p:cTn id="59" fill="hold">
                            <p:stCondLst>
                              <p:cond delay="5000"/>
                            </p:stCondLst>
                            <p:childTnLst>
                              <p:par>
                                <p:cTn id="60" presetID="1" presetClass="exit" presetSubtype="0" fill="hold" nodeType="afterEffect">
                                  <p:stCondLst>
                                    <p:cond delay="0"/>
                                  </p:stCondLst>
                                  <p:childTnLst>
                                    <p:set>
                                      <p:cBhvr>
                                        <p:cTn id="61" dur="1" fill="hold">
                                          <p:stCondLst>
                                            <p:cond delay="0"/>
                                          </p:stCondLst>
                                        </p:cTn>
                                        <p:tgtEl>
                                          <p:spTgt spid="520"/>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102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023"/>
                                        </p:tgtEl>
                                        <p:attrNameLst>
                                          <p:attrName>style.visibility</p:attrName>
                                        </p:attrNameLst>
                                      </p:cBhvr>
                                      <p:to>
                                        <p:strVal val="visible"/>
                                      </p:to>
                                    </p:set>
                                  </p:childTnLst>
                                </p:cTn>
                              </p:par>
                            </p:childTnLst>
                          </p:cTn>
                        </p:par>
                        <p:par>
                          <p:cTn id="66" fill="hold">
                            <p:stCondLst>
                              <p:cond delay="5000"/>
                            </p:stCondLst>
                            <p:childTnLst>
                              <p:par>
                                <p:cTn id="67" presetID="8" presetClass="emph" presetSubtype="0" fill="hold" nodeType="afterEffect">
                                  <p:stCondLst>
                                    <p:cond delay="0"/>
                                  </p:stCondLst>
                                  <p:childTnLst>
                                    <p:animRot by="10800000">
                                      <p:cBhvr>
                                        <p:cTn id="68" dur="6000" fill="hold"/>
                                        <p:tgtEl>
                                          <p:spTgt spid="1022"/>
                                        </p:tgtEl>
                                        <p:attrNameLst>
                                          <p:attrName>r</p:attrName>
                                        </p:attrNameLst>
                                      </p:cBhvr>
                                    </p:animRot>
                                  </p:childTnLst>
                                </p:cTn>
                              </p:par>
                              <p:par>
                                <p:cTn id="69" presetID="63" presetClass="path" presetSubtype="0" fill="hold" nodeType="withEffect">
                                  <p:stCondLst>
                                    <p:cond delay="0"/>
                                  </p:stCondLst>
                                  <p:childTnLst>
                                    <p:animMotion origin="layout" path="M -2.91667E-6 7.40741E-7 L 0.92722 -0.0125 " pathEditMode="relative" rAng="0" ptsTypes="AA">
                                      <p:cBhvr>
                                        <p:cTn id="70" dur="6000" fill="hold"/>
                                        <p:tgtEl>
                                          <p:spTgt spid="1022"/>
                                        </p:tgtEl>
                                        <p:attrNameLst>
                                          <p:attrName>ppt_x</p:attrName>
                                          <p:attrName>ppt_y</p:attrName>
                                        </p:attrNameLst>
                                      </p:cBhvr>
                                      <p:rCtr x="46354" y="-625"/>
                                    </p:animMotion>
                                  </p:childTnLst>
                                </p:cTn>
                              </p:par>
                              <p:par>
                                <p:cTn id="71" presetID="8" presetClass="emph" presetSubtype="0" fill="hold" nodeType="withEffect">
                                  <p:stCondLst>
                                    <p:cond delay="0"/>
                                  </p:stCondLst>
                                  <p:childTnLst>
                                    <p:animRot by="21600000">
                                      <p:cBhvr>
                                        <p:cTn id="72" dur="6000" fill="hold"/>
                                        <p:tgtEl>
                                          <p:spTgt spid="1023"/>
                                        </p:tgtEl>
                                        <p:attrNameLst>
                                          <p:attrName>r</p:attrName>
                                        </p:attrNameLst>
                                      </p:cBhvr>
                                    </p:animRot>
                                  </p:childTnLst>
                                </p:cTn>
                              </p:par>
                              <p:par>
                                <p:cTn id="73" presetID="35" presetClass="path" presetSubtype="0" fill="hold" nodeType="withEffect">
                                  <p:stCondLst>
                                    <p:cond delay="0"/>
                                  </p:stCondLst>
                                  <p:childTnLst>
                                    <p:animMotion origin="layout" path="M 0.00274 0.03333 L -0.9276 0.03195 " pathEditMode="relative" rAng="0" ptsTypes="AA">
                                      <p:cBhvr>
                                        <p:cTn id="74" dur="6000" fill="hold"/>
                                        <p:tgtEl>
                                          <p:spTgt spid="1023"/>
                                        </p:tgtEl>
                                        <p:attrNameLst>
                                          <p:attrName>ppt_x</p:attrName>
                                          <p:attrName>ppt_y</p:attrName>
                                        </p:attrNameLst>
                                      </p:cBhvr>
                                      <p:rCtr x="-46523" y="-69"/>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animBg="1"/>
      <p:bldP spid="516" grpId="1" animBg="1"/>
      <p:bldP spid="517" grpId="0" animBg="1"/>
      <p:bldP spid="517" grpId="1" animBg="1"/>
      <p:bldP spid="518" grpId="0" animBg="1"/>
      <p:bldP spid="518" grpId="1" animBg="1"/>
      <p:bldP spid="519" grpId="0" animBg="1"/>
      <p:bldP spid="519" grpId="1" animBg="1"/>
      <p:bldP spid="1510" grpId="0" animBg="1"/>
      <p:bldP spid="1510" grpId="1" animBg="1"/>
      <p:bldP spid="1511" grpId="0" animBg="1"/>
      <p:bldP spid="1511" grpId="1" animBg="1"/>
      <p:bldP spid="1512" grpId="0" animBg="1"/>
      <p:bldP spid="151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587C746-3698-401D-BE78-89C5A6BCDCB8}"/>
              </a:ext>
            </a:extLst>
          </p:cNvPr>
          <p:cNvSpPr>
            <a:spLocks noGrp="1"/>
          </p:cNvSpPr>
          <p:nvPr>
            <p:ph type="title"/>
          </p:nvPr>
        </p:nvSpPr>
        <p:spPr/>
        <p:txBody>
          <a:bodyPr/>
          <a:lstStyle/>
          <a:p>
            <a:r>
              <a:rPr lang="es-ES" sz="2800" dirty="0"/>
              <a:t>La primera ecuación que vincula las características del agua cruda con el diseño del floculador y el diseño del tanque de sedimentación</a:t>
            </a:r>
            <a:endParaRPr lang="en-US" sz="2800" dirty="0">
              <a:highlight>
                <a:srgbClr val="00FFFF"/>
              </a:highlight>
            </a:endParaRPr>
          </a:p>
        </p:txBody>
      </p:sp>
      <p:pic>
        <p:nvPicPr>
          <p:cNvPr id="13" name="Picture 12" descr="\documentclass{article}&#10;\usepackage{amsmath}&#10;\pagestyle{empty}&#10;\begin{document}&#10;&#10;&#10;$$G_{max}$$ &#10;$$F_{bond}$$&#10;$$\nu$$&#10;$$D_{cp}$$&#10;$$v_c $$&#10;$$\rho_{cp}$$&#10;$$\rho_{H_2O}$$&#10;&#10;\end{document}" title="IguanaTex Bitmap Display">
            <a:extLst>
              <a:ext uri="{FF2B5EF4-FFF2-40B4-BE49-F238E27FC236}">
                <a16:creationId xmlns:a16="http://schemas.microsoft.com/office/drawing/2014/main" id="{DA781846-6405-4AA1-8F03-E93B9A6D149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08285" y="2926192"/>
            <a:ext cx="580572" cy="2972952"/>
          </a:xfrm>
          <a:prstGeom prst="rect">
            <a:avLst/>
          </a:prstGeom>
        </p:spPr>
      </p:pic>
      <p:sp>
        <p:nvSpPr>
          <p:cNvPr id="9" name="TextBox 8">
            <a:extLst>
              <a:ext uri="{FF2B5EF4-FFF2-40B4-BE49-F238E27FC236}">
                <a16:creationId xmlns:a16="http://schemas.microsoft.com/office/drawing/2014/main" id="{A9654676-3F70-4503-BB67-95D354CD6AD2}"/>
              </a:ext>
            </a:extLst>
          </p:cNvPr>
          <p:cNvSpPr txBox="1"/>
          <p:nvPr/>
        </p:nvSpPr>
        <p:spPr>
          <a:xfrm>
            <a:off x="1600626" y="2784144"/>
            <a:ext cx="8545929" cy="830997"/>
          </a:xfrm>
          <a:prstGeom prst="rect">
            <a:avLst/>
          </a:prstGeom>
          <a:noFill/>
        </p:spPr>
        <p:txBody>
          <a:bodyPr wrap="none" rtlCol="0">
            <a:spAutoFit/>
          </a:bodyPr>
          <a:lstStyle/>
          <a:p>
            <a:r>
              <a:rPr lang="es-ES" sz="2400" dirty="0"/>
              <a:t>Gradiente de velocidad en el floculador (o la entrada al clarificador)
</a:t>
            </a:r>
            <a:endParaRPr lang="en-US" sz="2400" dirty="0"/>
          </a:p>
        </p:txBody>
      </p:sp>
      <p:sp>
        <p:nvSpPr>
          <p:cNvPr id="14" name="TextBox 13">
            <a:extLst>
              <a:ext uri="{FF2B5EF4-FFF2-40B4-BE49-F238E27FC236}">
                <a16:creationId xmlns:a16="http://schemas.microsoft.com/office/drawing/2014/main" id="{881BC4AC-3316-4D94-9327-27987961FAD5}"/>
              </a:ext>
            </a:extLst>
          </p:cNvPr>
          <p:cNvSpPr txBox="1"/>
          <p:nvPr/>
        </p:nvSpPr>
        <p:spPr>
          <a:xfrm>
            <a:off x="1600626" y="3239851"/>
            <a:ext cx="9656811" cy="830997"/>
          </a:xfrm>
          <a:prstGeom prst="rect">
            <a:avLst/>
          </a:prstGeom>
          <a:noFill/>
        </p:spPr>
        <p:txBody>
          <a:bodyPr wrap="none" rtlCol="0">
            <a:spAutoFit/>
          </a:bodyPr>
          <a:lstStyle/>
          <a:p>
            <a:r>
              <a:rPr lang="es-ES" sz="2400" dirty="0"/>
              <a:t>Fuerza de los enlaces de nanopartículas coagulantes con la partícula primaria
</a:t>
            </a:r>
            <a:endParaRPr lang="en-US" sz="2400" dirty="0"/>
          </a:p>
        </p:txBody>
      </p:sp>
      <p:sp>
        <p:nvSpPr>
          <p:cNvPr id="15" name="TextBox 14">
            <a:extLst>
              <a:ext uri="{FF2B5EF4-FFF2-40B4-BE49-F238E27FC236}">
                <a16:creationId xmlns:a16="http://schemas.microsoft.com/office/drawing/2014/main" id="{1B0A812C-1C6A-47B7-9F46-4DFE0B34FB90}"/>
              </a:ext>
            </a:extLst>
          </p:cNvPr>
          <p:cNvSpPr txBox="1"/>
          <p:nvPr/>
        </p:nvSpPr>
        <p:spPr>
          <a:xfrm>
            <a:off x="1600626" y="3695558"/>
            <a:ext cx="6906827" cy="830997"/>
          </a:xfrm>
          <a:prstGeom prst="rect">
            <a:avLst/>
          </a:prstGeom>
          <a:noFill/>
        </p:spPr>
        <p:txBody>
          <a:bodyPr wrap="none" rtlCol="0">
            <a:spAutoFit/>
          </a:bodyPr>
          <a:lstStyle/>
          <a:p>
            <a:r>
              <a:rPr lang="es-ES" sz="2400" dirty="0"/>
              <a:t>Viscosidad cinemática del agua (temperatura del agua)
</a:t>
            </a:r>
            <a:endParaRPr lang="en-US" sz="2400" dirty="0"/>
          </a:p>
        </p:txBody>
      </p:sp>
      <p:sp>
        <p:nvSpPr>
          <p:cNvPr id="16" name="TextBox 15">
            <a:extLst>
              <a:ext uri="{FF2B5EF4-FFF2-40B4-BE49-F238E27FC236}">
                <a16:creationId xmlns:a16="http://schemas.microsoft.com/office/drawing/2014/main" id="{31089E02-67F9-4183-9511-17EF932D92F4}"/>
              </a:ext>
            </a:extLst>
          </p:cNvPr>
          <p:cNvSpPr txBox="1"/>
          <p:nvPr/>
        </p:nvSpPr>
        <p:spPr>
          <a:xfrm>
            <a:off x="1600626" y="4606972"/>
            <a:ext cx="11806437" cy="830997"/>
          </a:xfrm>
          <a:prstGeom prst="rect">
            <a:avLst/>
          </a:prstGeom>
          <a:noFill/>
        </p:spPr>
        <p:txBody>
          <a:bodyPr wrap="none" rtlCol="0">
            <a:spAutoFit/>
          </a:bodyPr>
          <a:lstStyle/>
          <a:p>
            <a:r>
              <a:rPr lang="es-ES" sz="2400" dirty="0"/>
              <a:t>La partícula de sedimentación más lenta que será capturada de manera confiable por las placas
</a:t>
            </a:r>
            <a:endParaRPr lang="en-US" sz="2400" dirty="0"/>
          </a:p>
        </p:txBody>
      </p:sp>
      <p:sp>
        <p:nvSpPr>
          <p:cNvPr id="17" name="TextBox 16">
            <a:extLst>
              <a:ext uri="{FF2B5EF4-FFF2-40B4-BE49-F238E27FC236}">
                <a16:creationId xmlns:a16="http://schemas.microsoft.com/office/drawing/2014/main" id="{DBDE0D5B-EC89-4DC5-8FA9-793788903159}"/>
              </a:ext>
            </a:extLst>
          </p:cNvPr>
          <p:cNvSpPr txBox="1"/>
          <p:nvPr/>
        </p:nvSpPr>
        <p:spPr>
          <a:xfrm>
            <a:off x="1600626" y="5062679"/>
            <a:ext cx="7369325" cy="461665"/>
          </a:xfrm>
          <a:prstGeom prst="rect">
            <a:avLst/>
          </a:prstGeom>
          <a:noFill/>
        </p:spPr>
        <p:txBody>
          <a:bodyPr wrap="none" rtlCol="0">
            <a:spAutoFit/>
          </a:bodyPr>
          <a:lstStyle/>
          <a:p>
            <a:r>
              <a:rPr lang="es-ES" sz="2400" dirty="0"/>
              <a:t>Densidad de la partícula del núcleo (tipo de contaminante)</a:t>
            </a:r>
            <a:endParaRPr lang="en-US" sz="2400" dirty="0"/>
          </a:p>
        </p:txBody>
      </p:sp>
      <p:sp>
        <p:nvSpPr>
          <p:cNvPr id="18" name="TextBox 17">
            <a:extLst>
              <a:ext uri="{FF2B5EF4-FFF2-40B4-BE49-F238E27FC236}">
                <a16:creationId xmlns:a16="http://schemas.microsoft.com/office/drawing/2014/main" id="{42810E76-1312-48C3-9ED0-40FD1731B463}"/>
              </a:ext>
            </a:extLst>
          </p:cNvPr>
          <p:cNvSpPr txBox="1"/>
          <p:nvPr/>
        </p:nvSpPr>
        <p:spPr>
          <a:xfrm>
            <a:off x="1600626" y="5518386"/>
            <a:ext cx="2456122" cy="830997"/>
          </a:xfrm>
          <a:prstGeom prst="rect">
            <a:avLst/>
          </a:prstGeom>
          <a:noFill/>
        </p:spPr>
        <p:txBody>
          <a:bodyPr wrap="none" rtlCol="0">
            <a:spAutoFit/>
          </a:bodyPr>
          <a:lstStyle/>
          <a:p>
            <a:r>
              <a:rPr lang="en-US" sz="2400" dirty="0" err="1"/>
              <a:t>Densidad</a:t>
            </a:r>
            <a:r>
              <a:rPr lang="en-US" sz="2400" dirty="0"/>
              <a:t> del </a:t>
            </a:r>
            <a:r>
              <a:rPr lang="en-US" sz="2400" dirty="0" err="1"/>
              <a:t>agua</a:t>
            </a:r>
            <a:r>
              <a:rPr lang="en-US" sz="2400" dirty="0"/>
              <a:t>
</a:t>
            </a:r>
          </a:p>
        </p:txBody>
      </p:sp>
      <p:sp>
        <p:nvSpPr>
          <p:cNvPr id="19" name="TextBox 18">
            <a:extLst>
              <a:ext uri="{FF2B5EF4-FFF2-40B4-BE49-F238E27FC236}">
                <a16:creationId xmlns:a16="http://schemas.microsoft.com/office/drawing/2014/main" id="{B97C8E58-B10D-42F7-9840-0426AC26B3A3}"/>
              </a:ext>
            </a:extLst>
          </p:cNvPr>
          <p:cNvSpPr txBox="1"/>
          <p:nvPr/>
        </p:nvSpPr>
        <p:spPr>
          <a:xfrm>
            <a:off x="1600626" y="4151265"/>
            <a:ext cx="7367723" cy="461665"/>
          </a:xfrm>
          <a:prstGeom prst="rect">
            <a:avLst/>
          </a:prstGeom>
          <a:noFill/>
        </p:spPr>
        <p:txBody>
          <a:bodyPr wrap="none" rtlCol="0">
            <a:spAutoFit/>
          </a:bodyPr>
          <a:lstStyle/>
          <a:p>
            <a:r>
              <a:rPr lang="es-ES" sz="2400" dirty="0"/>
              <a:t>Diámetro de la partícula del núcleo (tipo de contaminante)</a:t>
            </a:r>
            <a:endParaRPr lang="en-US" sz="2400" dirty="0"/>
          </a:p>
        </p:txBody>
      </p:sp>
      <p:sp>
        <p:nvSpPr>
          <p:cNvPr id="20" name="Rectangle 19">
            <a:extLst>
              <a:ext uri="{FF2B5EF4-FFF2-40B4-BE49-F238E27FC236}">
                <a16:creationId xmlns:a16="http://schemas.microsoft.com/office/drawing/2014/main" id="{726963C8-47F3-4827-BAEB-79B7BE981EC0}"/>
              </a:ext>
            </a:extLst>
          </p:cNvPr>
          <p:cNvSpPr/>
          <p:nvPr/>
        </p:nvSpPr>
        <p:spPr>
          <a:xfrm>
            <a:off x="7055893" y="1681340"/>
            <a:ext cx="600502" cy="43139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2A58A6B-2F6E-440B-9ED5-4579D307A905}"/>
              </a:ext>
            </a:extLst>
          </p:cNvPr>
          <p:cNvSpPr/>
          <p:nvPr/>
        </p:nvSpPr>
        <p:spPr>
          <a:xfrm>
            <a:off x="6268573" y="1619438"/>
            <a:ext cx="787319" cy="4932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DD7AAA2-5D62-4DC5-B06B-E5CB7254AAA8}"/>
              </a:ext>
            </a:extLst>
          </p:cNvPr>
          <p:cNvSpPr/>
          <p:nvPr/>
        </p:nvSpPr>
        <p:spPr>
          <a:xfrm>
            <a:off x="4324968" y="2293825"/>
            <a:ext cx="192442" cy="23101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23FF25-A49F-4419-99C3-5C975799DFE5}"/>
              </a:ext>
            </a:extLst>
          </p:cNvPr>
          <p:cNvSpPr/>
          <p:nvPr/>
        </p:nvSpPr>
        <p:spPr>
          <a:xfrm>
            <a:off x="2309436" y="1872551"/>
            <a:ext cx="979673" cy="493298"/>
          </a:xfrm>
          <a:prstGeom prst="rect">
            <a:avLst/>
          </a:prstGeom>
          <a:solidFill>
            <a:srgbClr val="6AF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E1E7C0-B8C1-4A2C-A7DB-61622F2F87AC}"/>
              </a:ext>
            </a:extLst>
          </p:cNvPr>
          <p:cNvSpPr/>
          <p:nvPr/>
        </p:nvSpPr>
        <p:spPr>
          <a:xfrm>
            <a:off x="6566011" y="2282656"/>
            <a:ext cx="367052" cy="34651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ocumentclass{article}&#10;\usepackage{amsmath}&#10;\pagestyle{empty}&#10;\begin{document}&#10;&#10;&#10;$$G_{max} \approx  \frac{4F_{bond}}{3 \pi \nu^3 \rho_{H_2O}}\left(  \frac{g D_{cp}}{18 v_c} \frac{\rho_{cp} - \rho_{H_2O}}{\rho_{H_2O}}\right) ^2$$&#10;&#10;\end{document}" title="IguanaTex Bitmap Display">
            <a:extLst>
              <a:ext uri="{FF2B5EF4-FFF2-40B4-BE49-F238E27FC236}">
                <a16:creationId xmlns:a16="http://schemas.microsoft.com/office/drawing/2014/main" id="{C930AE4C-987E-4F0C-8E09-DB7927A3A71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309437" y="1571831"/>
            <a:ext cx="7160766" cy="1057343"/>
          </a:xfrm>
          <a:prstGeom prst="rect">
            <a:avLst/>
          </a:prstGeom>
        </p:spPr>
      </p:pic>
      <p:sp>
        <p:nvSpPr>
          <p:cNvPr id="2" name="TextBox 1">
            <a:extLst>
              <a:ext uri="{FF2B5EF4-FFF2-40B4-BE49-F238E27FC236}">
                <a16:creationId xmlns:a16="http://schemas.microsoft.com/office/drawing/2014/main" id="{39D74EBF-CA1A-43D5-8AB9-33B240D257FC}"/>
              </a:ext>
            </a:extLst>
          </p:cNvPr>
          <p:cNvSpPr txBox="1"/>
          <p:nvPr/>
        </p:nvSpPr>
        <p:spPr>
          <a:xfrm>
            <a:off x="570088" y="6168190"/>
            <a:ext cx="7471917" cy="954107"/>
          </a:xfrm>
          <a:prstGeom prst="rect">
            <a:avLst/>
          </a:prstGeom>
          <a:noFill/>
        </p:spPr>
        <p:txBody>
          <a:bodyPr wrap="none" rtlCol="0">
            <a:spAutoFit/>
          </a:bodyPr>
          <a:lstStyle/>
          <a:p>
            <a:r>
              <a:rPr lang="es-ES" dirty="0"/>
              <a:t>¿Por qué el agua es tan difícil de tratar en Gracias?
</a:t>
            </a:r>
            <a:endParaRPr lang="en-US" dirty="0"/>
          </a:p>
        </p:txBody>
      </p:sp>
    </p:spTree>
    <p:extLst>
      <p:ext uri="{BB962C8B-B14F-4D97-AF65-F5344CB8AC3E}">
        <p14:creationId xmlns:p14="http://schemas.microsoft.com/office/powerpoint/2010/main" val="35635919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C434-58EB-4A7A-AE5B-469880D851B7}"/>
              </a:ext>
            </a:extLst>
          </p:cNvPr>
          <p:cNvSpPr>
            <a:spLocks noGrp="1"/>
          </p:cNvSpPr>
          <p:nvPr>
            <p:ph type="title"/>
          </p:nvPr>
        </p:nvSpPr>
        <p:spPr/>
        <p:txBody>
          <a:bodyPr/>
          <a:lstStyle/>
          <a:p>
            <a:r>
              <a:rPr lang="es-ES" sz="4000" dirty="0"/>
              <a:t>La reducción del gradiente de velocidad permitido da como resultado estos cambios de diseño</a:t>
            </a:r>
            <a:endParaRPr lang="en-US" sz="4000" dirty="0"/>
          </a:p>
        </p:txBody>
      </p:sp>
      <p:sp>
        <p:nvSpPr>
          <p:cNvPr id="3" name="Content Placeholder 2">
            <a:extLst>
              <a:ext uri="{FF2B5EF4-FFF2-40B4-BE49-F238E27FC236}">
                <a16:creationId xmlns:a16="http://schemas.microsoft.com/office/drawing/2014/main" id="{028C0E85-3BBE-4C0D-A1CC-444CF90CB44D}"/>
              </a:ext>
            </a:extLst>
          </p:cNvPr>
          <p:cNvSpPr>
            <a:spLocks noGrp="1"/>
          </p:cNvSpPr>
          <p:nvPr>
            <p:ph idx="1"/>
          </p:nvPr>
        </p:nvSpPr>
        <p:spPr/>
        <p:txBody>
          <a:bodyPr/>
          <a:lstStyle/>
          <a:p>
            <a:r>
              <a:rPr lang="en-US" dirty="0"/>
              <a:t>Floculador</a:t>
            </a:r>
          </a:p>
          <a:p>
            <a:pPr lvl="1"/>
            <a:r>
              <a:rPr lang="es-ES" dirty="0"/>
              <a:t>El espaciado de los deflectores aumenta
Aumenta el tiempo de residencia (volumen)</a:t>
            </a:r>
            <a:endParaRPr lang="en-US" dirty="0"/>
          </a:p>
          <a:p>
            <a:r>
              <a:rPr lang="en-US" dirty="0" err="1"/>
              <a:t>Clarificador</a:t>
            </a:r>
            <a:endParaRPr lang="en-US" dirty="0"/>
          </a:p>
          <a:p>
            <a:pPr lvl="1"/>
            <a:r>
              <a:rPr lang="es-ES" dirty="0"/>
              <a:t>Aumenta el diámetro del </a:t>
            </a:r>
            <a:r>
              <a:rPr lang="es-ES" dirty="0" err="1"/>
              <a:t>manifold</a:t>
            </a:r>
            <a:r>
              <a:rPr lang="es-ES" dirty="0"/>
              <a:t> de entrada
El ancho de apertura </a:t>
            </a:r>
            <a:br>
              <a:rPr lang="es-ES" dirty="0"/>
            </a:br>
            <a:r>
              <a:rPr lang="es-ES" dirty="0"/>
              <a:t>del difusor aumenta</a:t>
            </a:r>
            <a:endParaRPr lang="en-US" dirty="0"/>
          </a:p>
        </p:txBody>
      </p:sp>
      <p:pic>
        <p:nvPicPr>
          <p:cNvPr id="5" name="Picture 4">
            <a:extLst>
              <a:ext uri="{FF2B5EF4-FFF2-40B4-BE49-F238E27FC236}">
                <a16:creationId xmlns:a16="http://schemas.microsoft.com/office/drawing/2014/main" id="{8492F826-2924-4E4E-8A24-2D616DA7DDD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79485" y="1600200"/>
            <a:ext cx="3973201" cy="1914939"/>
          </a:xfrm>
          <a:prstGeom prst="rect">
            <a:avLst/>
          </a:prstGeom>
        </p:spPr>
      </p:pic>
      <p:pic>
        <p:nvPicPr>
          <p:cNvPr id="6" name="Picture 5">
            <a:extLst>
              <a:ext uri="{FF2B5EF4-FFF2-40B4-BE49-F238E27FC236}">
                <a16:creationId xmlns:a16="http://schemas.microsoft.com/office/drawing/2014/main" id="{4F985F6D-B735-4932-A472-BAC047EF0600}"/>
              </a:ext>
            </a:extLst>
          </p:cNvPr>
          <p:cNvPicPr>
            <a:picLocks noChangeAspect="1"/>
          </p:cNvPicPr>
          <p:nvPr/>
        </p:nvPicPr>
        <p:blipFill>
          <a:blip r:embed="rId3"/>
          <a:stretch>
            <a:fillRect/>
          </a:stretch>
        </p:blipFill>
        <p:spPr>
          <a:xfrm>
            <a:off x="6562321" y="4345857"/>
            <a:ext cx="5651351" cy="1424993"/>
          </a:xfrm>
          <a:prstGeom prst="rect">
            <a:avLst/>
          </a:prstGeom>
        </p:spPr>
      </p:pic>
      <p:pic>
        <p:nvPicPr>
          <p:cNvPr id="7" name="Picture 6">
            <a:extLst>
              <a:ext uri="{FF2B5EF4-FFF2-40B4-BE49-F238E27FC236}">
                <a16:creationId xmlns:a16="http://schemas.microsoft.com/office/drawing/2014/main" id="{739E5DD8-6FE6-462C-A2EA-A375C5E2AC19}"/>
              </a:ext>
            </a:extLst>
          </p:cNvPr>
          <p:cNvPicPr>
            <a:picLocks noChangeAspect="1"/>
          </p:cNvPicPr>
          <p:nvPr/>
        </p:nvPicPr>
        <p:blipFill>
          <a:blip r:embed="rId4"/>
          <a:stretch>
            <a:fillRect/>
          </a:stretch>
        </p:blipFill>
        <p:spPr>
          <a:xfrm>
            <a:off x="4791067" y="4815067"/>
            <a:ext cx="1104065" cy="2034535"/>
          </a:xfrm>
          <a:prstGeom prst="rect">
            <a:avLst/>
          </a:prstGeom>
        </p:spPr>
      </p:pic>
      <p:cxnSp>
        <p:nvCxnSpPr>
          <p:cNvPr id="9" name="Straight Arrow Connector 8">
            <a:extLst>
              <a:ext uri="{FF2B5EF4-FFF2-40B4-BE49-F238E27FC236}">
                <a16:creationId xmlns:a16="http://schemas.microsoft.com/office/drawing/2014/main" id="{8B95780D-7B45-4224-9875-2A57064D0EDE}"/>
              </a:ext>
            </a:extLst>
          </p:cNvPr>
          <p:cNvCxnSpPr>
            <a:cxnSpLocks/>
          </p:cNvCxnSpPr>
          <p:nvPr/>
        </p:nvCxnSpPr>
        <p:spPr>
          <a:xfrm>
            <a:off x="4433104" y="4710896"/>
            <a:ext cx="515058" cy="1560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A0B57B4-7F85-47E9-AF26-2E982D34D34D}"/>
              </a:ext>
            </a:extLst>
          </p:cNvPr>
          <p:cNvCxnSpPr>
            <a:cxnSpLocks/>
          </p:cNvCxnSpPr>
          <p:nvPr/>
        </p:nvCxnSpPr>
        <p:spPr>
          <a:xfrm>
            <a:off x="4948162" y="4206240"/>
            <a:ext cx="2448061" cy="1199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8FC5D62-79BB-4D5A-9C99-947C4E32F730}"/>
              </a:ext>
            </a:extLst>
          </p:cNvPr>
          <p:cNvCxnSpPr>
            <a:cxnSpLocks/>
          </p:cNvCxnSpPr>
          <p:nvPr/>
        </p:nvCxnSpPr>
        <p:spPr>
          <a:xfrm>
            <a:off x="7396223" y="2452313"/>
            <a:ext cx="11559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5083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66964-9972-47E5-A9A4-F324737E1958}"/>
              </a:ext>
            </a:extLst>
          </p:cNvPr>
          <p:cNvSpPr>
            <a:spLocks noGrp="1"/>
          </p:cNvSpPr>
          <p:nvPr>
            <p:ph type="title"/>
          </p:nvPr>
        </p:nvSpPr>
        <p:spPr/>
        <p:txBody>
          <a:bodyPr/>
          <a:lstStyle/>
          <a:p>
            <a:r>
              <a:rPr lang="es-419" dirty="0"/>
              <a:t>Quien quiere describir lo que entienden de lo que esta pasando en el floculador?</a:t>
            </a:r>
          </a:p>
        </p:txBody>
      </p:sp>
      <p:sp>
        <p:nvSpPr>
          <p:cNvPr id="3" name="Content Placeholder 2">
            <a:extLst>
              <a:ext uri="{FF2B5EF4-FFF2-40B4-BE49-F238E27FC236}">
                <a16:creationId xmlns:a16="http://schemas.microsoft.com/office/drawing/2014/main" id="{B17B4E15-3CB6-46CE-88A8-C6BB2CC25D0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042947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z="3600" dirty="0"/>
              <a:t>El agua superficial a menudo tiene materia orgánica natural</a:t>
            </a:r>
            <a:endParaRPr lang="en-US" sz="3600" dirty="0"/>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3916109" y="1752600"/>
            <a:ext cx="6734537" cy="954107"/>
          </a:xfrm>
          <a:prstGeom prst="rect">
            <a:avLst/>
          </a:prstGeom>
          <a:noFill/>
        </p:spPr>
        <p:txBody>
          <a:bodyPr wrap="none" rtlCol="0">
            <a:spAutoFit/>
          </a:bodyPr>
          <a:lstStyle/>
          <a:p>
            <a:pPr algn="ctr"/>
            <a:r>
              <a:rPr lang="es-ES" dirty="0"/>
              <a:t>Las nanopartículas coagulantes son pegajosas
</a:t>
            </a:r>
            <a:endParaRPr lang="en-US" dirty="0"/>
          </a:p>
        </p:txBody>
      </p:sp>
      <p:sp>
        <p:nvSpPr>
          <p:cNvPr id="41" name="TextBox 40"/>
          <p:cNvSpPr txBox="1"/>
          <p:nvPr/>
        </p:nvSpPr>
        <p:spPr>
          <a:xfrm>
            <a:off x="5532298" y="3674240"/>
            <a:ext cx="4155712" cy="954107"/>
          </a:xfrm>
          <a:prstGeom prst="rect">
            <a:avLst/>
          </a:prstGeom>
          <a:noFill/>
        </p:spPr>
        <p:txBody>
          <a:bodyPr wrap="square" rtlCol="0">
            <a:spAutoFit/>
          </a:bodyPr>
          <a:lstStyle/>
          <a:p>
            <a:pPr algn="ctr"/>
            <a:r>
              <a:rPr lang="es-ES" dirty="0"/>
              <a:t>La materia orgánica natural (NOM) no es pegajosa</a:t>
            </a:r>
            <a:endParaRPr lang="en-US" dirty="0"/>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580424"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2.5E-6 3.7037E-7 C 0.03503 0.02106 0.04597 0.04815 0.10521 0.06366 C 0.16393 0.07986 0.28164 0.04653 0.35313 0.09514 L 0.56784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2926" y="23103"/>
            <a:ext cx="8325840" cy="1143000"/>
          </a:xfrm>
        </p:spPr>
        <p:txBody>
          <a:bodyPr/>
          <a:lstStyle/>
          <a:p>
            <a:r>
              <a:rPr lang="es-ES" sz="3200" dirty="0"/>
              <a:t>Arcilla sin materia orgánica disuelta</a:t>
            </a:r>
            <a:endParaRPr lang="en-US" sz="3200" dirty="0"/>
          </a:p>
        </p:txBody>
      </p:sp>
      <p:grpSp>
        <p:nvGrpSpPr>
          <p:cNvPr id="6" name="Group 5"/>
          <p:cNvGrpSpPr/>
          <p:nvPr/>
        </p:nvGrpSpPr>
        <p:grpSpPr>
          <a:xfrm>
            <a:off x="9174162" y="-2610097"/>
            <a:ext cx="2712693" cy="7762185"/>
            <a:chOff x="6549732" y="-2865736"/>
            <a:chExt cx="2712693" cy="7762185"/>
          </a:xfrm>
        </p:grpSpPr>
        <p:sp>
          <p:nvSpPr>
            <p:cNvPr id="7" name="Flowchart: Magnetic Disk 6"/>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Oval 24"/>
            <p:cNvSpPr/>
            <p:nvPr/>
          </p:nvSpPr>
          <p:spPr>
            <a:xfrm>
              <a:off x="7615180" y="33896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Oval 17"/>
            <p:cNvSpPr/>
            <p:nvPr/>
          </p:nvSpPr>
          <p:spPr>
            <a:xfrm>
              <a:off x="8162377" y="276326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Oval 10"/>
            <p:cNvSpPr/>
            <p:nvPr/>
          </p:nvSpPr>
          <p:spPr>
            <a:xfrm>
              <a:off x="6549732" y="2798833"/>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2" name="Group 31"/>
          <p:cNvGrpSpPr/>
          <p:nvPr/>
        </p:nvGrpSpPr>
        <p:grpSpPr>
          <a:xfrm>
            <a:off x="1107179" y="702329"/>
            <a:ext cx="5032107" cy="7762185"/>
            <a:chOff x="557405" y="655792"/>
            <a:chExt cx="5032106" cy="7762185"/>
          </a:xfrm>
        </p:grpSpPr>
        <p:sp>
          <p:nvSpPr>
            <p:cNvPr id="33" name="Flowchart: Magnetic Disk 32"/>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4" name="Group 33"/>
            <p:cNvGrpSpPr/>
            <p:nvPr/>
          </p:nvGrpSpPr>
          <p:grpSpPr>
            <a:xfrm>
              <a:off x="557405" y="1878208"/>
              <a:ext cx="5032106" cy="5388549"/>
              <a:chOff x="557405" y="1878208"/>
              <a:chExt cx="5032106" cy="5388549"/>
            </a:xfrm>
          </p:grpSpPr>
          <p:sp>
            <p:nvSpPr>
              <p:cNvPr id="100" name="Oval 99"/>
              <p:cNvSpPr/>
              <p:nvPr/>
            </p:nvSpPr>
            <p:spPr>
              <a:xfrm rot="15275646">
                <a:off x="3964438" y="4298303"/>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3" name="Oval 92"/>
              <p:cNvSpPr/>
              <p:nvPr/>
            </p:nvSpPr>
            <p:spPr>
              <a:xfrm rot="18202169">
                <a:off x="2300895" y="208970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6" name="Oval 85"/>
              <p:cNvSpPr/>
              <p:nvPr/>
            </p:nvSpPr>
            <p:spPr>
              <a:xfrm>
                <a:off x="1332464" y="4239979"/>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rot="2878774">
                <a:off x="557405" y="1878208"/>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Oval 71"/>
              <p:cNvSpPr/>
              <p:nvPr/>
            </p:nvSpPr>
            <p:spPr>
              <a:xfrm>
                <a:off x="5132311" y="5965019"/>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5" name="Oval 64"/>
              <p:cNvSpPr/>
              <p:nvPr/>
            </p:nvSpPr>
            <p:spPr>
              <a:xfrm rot="2377776">
                <a:off x="3417570" y="3768860"/>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Oval 57"/>
              <p:cNvSpPr/>
              <p:nvPr/>
            </p:nvSpPr>
            <p:spPr>
              <a:xfrm rot="9268041">
                <a:off x="2934035" y="5807560"/>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1" name="Oval 50"/>
              <p:cNvSpPr/>
              <p:nvPr/>
            </p:nvSpPr>
            <p:spPr>
              <a:xfrm>
                <a:off x="1698461" y="3513028"/>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Oval 43"/>
              <p:cNvSpPr/>
              <p:nvPr/>
            </p:nvSpPr>
            <p:spPr>
              <a:xfrm rot="17568497">
                <a:off x="5010674" y="6809557"/>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grpSp>
        <p:nvGrpSpPr>
          <p:cNvPr id="2" name="Group 1">
            <a:extLst>
              <a:ext uri="{FF2B5EF4-FFF2-40B4-BE49-F238E27FC236}">
                <a16:creationId xmlns:a16="http://schemas.microsoft.com/office/drawing/2014/main" id="{3D8CFDF3-0935-4523-B338-7011BE74273B}"/>
              </a:ext>
            </a:extLst>
          </p:cNvPr>
          <p:cNvGrpSpPr/>
          <p:nvPr/>
        </p:nvGrpSpPr>
        <p:grpSpPr>
          <a:xfrm>
            <a:off x="3136674" y="2208991"/>
            <a:ext cx="2575913" cy="758498"/>
            <a:chOff x="3136674" y="2208991"/>
            <a:chExt cx="2575913" cy="758498"/>
          </a:xfrm>
        </p:grpSpPr>
        <p:sp>
          <p:nvSpPr>
            <p:cNvPr id="20" name="TextBox 19"/>
            <p:cNvSpPr txBox="1"/>
            <p:nvPr/>
          </p:nvSpPr>
          <p:spPr>
            <a:xfrm>
              <a:off x="4673520" y="2208991"/>
              <a:ext cx="1039067" cy="502766"/>
            </a:xfrm>
            <a:prstGeom prst="rect">
              <a:avLst/>
            </a:prstGeom>
            <a:noFill/>
          </p:spPr>
          <p:txBody>
            <a:bodyPr wrap="none" rtlCol="0">
              <a:spAutoFit/>
            </a:bodyPr>
            <a:lstStyle/>
            <a:p>
              <a:pPr algn="ctr"/>
              <a:r>
                <a:rPr lang="en-US" sz="2667" dirty="0" err="1"/>
                <a:t>arcilla</a:t>
              </a:r>
              <a:endParaRPr lang="en-US" sz="2667" dirty="0"/>
            </a:p>
          </p:txBody>
        </p:sp>
        <p:cxnSp>
          <p:nvCxnSpPr>
            <p:cNvPr id="21" name="Straight Arrow Connector 20"/>
            <p:cNvCxnSpPr/>
            <p:nvPr/>
          </p:nvCxnSpPr>
          <p:spPr>
            <a:xfrm flipH="1">
              <a:off x="3136674" y="2527764"/>
              <a:ext cx="1662089" cy="4397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267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1.25E-6 -4.44444E-6 L 0.39466 0.22037 " pathEditMode="relative" rAng="0" ptsTypes="AA">
                                      <p:cBhvr>
                                        <p:cTn id="8" dur="2000" fill="hold"/>
                                        <p:tgtEl>
                                          <p:spTgt spid="32"/>
                                        </p:tgtEl>
                                        <p:attrNameLst>
                                          <p:attrName>ppt_x</p:attrName>
                                          <p:attrName>ppt_y</p:attrName>
                                        </p:attrNameLst>
                                      </p:cBhvr>
                                      <p:rCtr x="19622" y="11273"/>
                                    </p:animMotion>
                                  </p:childTnLst>
                                </p:cTn>
                              </p:par>
                            </p:childTnLst>
                          </p:cTn>
                        </p:par>
                        <p:par>
                          <p:cTn id="9" fill="hold">
                            <p:stCondLst>
                              <p:cond delay="2000"/>
                            </p:stCondLst>
                            <p:childTnLst>
                              <p:par>
                                <p:cTn id="10" presetID="63" presetClass="path" presetSubtype="0" accel="50000" decel="50000" fill="hold" nodeType="afterEffect">
                                  <p:stCondLst>
                                    <p:cond delay="0"/>
                                  </p:stCondLst>
                                  <p:childTnLst>
                                    <p:animMotion origin="layout" path="M 4.72222E-6 4.81481E-6 L 0.25 4.81481E-6 " pathEditMode="relative" rAng="0" ptsTypes="AA">
                                      <p:cBhvr>
                                        <p:cTn id="11" dur="2000" fill="hold"/>
                                        <p:tgtEl>
                                          <p:spTgt spid="6"/>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sz="4267" dirty="0"/>
              <a:t>Las nanopartículas de precipitado coagulante son pegajosas</a:t>
            </a:r>
            <a:endParaRPr lang="en-US" dirty="0"/>
          </a:p>
        </p:txBody>
      </p:sp>
      <p:sp>
        <p:nvSpPr>
          <p:cNvPr id="5" name="Oval 4"/>
          <p:cNvSpPr/>
          <p:nvPr/>
        </p:nvSpPr>
        <p:spPr>
          <a:xfrm>
            <a:off x="9437627" y="2795755"/>
            <a:ext cx="609600" cy="6096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6" name="TextBox 5"/>
          <p:cNvSpPr txBox="1"/>
          <p:nvPr/>
        </p:nvSpPr>
        <p:spPr>
          <a:xfrm>
            <a:off x="5664217" y="1486845"/>
            <a:ext cx="6518779" cy="1241237"/>
          </a:xfrm>
          <a:prstGeom prst="rect">
            <a:avLst/>
          </a:prstGeom>
          <a:noFill/>
        </p:spPr>
        <p:txBody>
          <a:bodyPr wrap="square" rtlCol="0">
            <a:spAutoFit/>
          </a:bodyPr>
          <a:lstStyle/>
          <a:p>
            <a:pPr algn="ctr"/>
            <a:r>
              <a:rPr lang="en-US" sz="3733" dirty="0" err="1"/>
              <a:t>Nanopartículas</a:t>
            </a:r>
            <a:r>
              <a:rPr lang="en-US" sz="3733" dirty="0"/>
              <a:t> </a:t>
            </a:r>
            <a:r>
              <a:rPr lang="en-US" sz="3733" dirty="0" err="1"/>
              <a:t>coagulantes</a:t>
            </a:r>
            <a:r>
              <a:rPr lang="en-US" sz="3733" dirty="0"/>
              <a:t> (</a:t>
            </a:r>
            <a:r>
              <a:rPr lang="en-US" sz="3733" dirty="0" err="1"/>
              <a:t>pegajosas</a:t>
            </a:r>
            <a:r>
              <a:rPr lang="en-US" sz="3733" dirty="0"/>
              <a:t>)</a:t>
            </a:r>
          </a:p>
        </p:txBody>
      </p:sp>
      <p:sp>
        <p:nvSpPr>
          <p:cNvPr id="7" name="TextBox 6"/>
          <p:cNvSpPr txBox="1"/>
          <p:nvPr/>
        </p:nvSpPr>
        <p:spPr>
          <a:xfrm>
            <a:off x="7681297" y="3528585"/>
            <a:ext cx="4122260" cy="2390141"/>
          </a:xfrm>
          <a:prstGeom prst="rect">
            <a:avLst/>
          </a:prstGeom>
          <a:noFill/>
        </p:spPr>
        <p:txBody>
          <a:bodyPr wrap="square" rtlCol="0">
            <a:spAutoFit/>
          </a:bodyPr>
          <a:lstStyle/>
          <a:p>
            <a:pPr algn="ctr"/>
            <a:r>
              <a:rPr lang="en-US" sz="3733" dirty="0"/>
              <a:t>Materia </a:t>
            </a:r>
            <a:r>
              <a:rPr lang="en-US" sz="3733" dirty="0" err="1"/>
              <a:t>orgánica</a:t>
            </a:r>
            <a:r>
              <a:rPr lang="en-US" sz="3733" dirty="0"/>
              <a:t> </a:t>
            </a:r>
            <a:r>
              <a:rPr lang="en-US" sz="3733" dirty="0" err="1"/>
              <a:t>disuelta</a:t>
            </a:r>
            <a:r>
              <a:rPr lang="en-US" sz="3733" dirty="0"/>
              <a:t> (no </a:t>
            </a:r>
            <a:r>
              <a:rPr lang="en-US" sz="3733" dirty="0" err="1"/>
              <a:t>pegajosa</a:t>
            </a:r>
            <a:r>
              <a:rPr lang="en-US" sz="3733" dirty="0"/>
              <a:t>)
</a:t>
            </a:r>
          </a:p>
        </p:txBody>
      </p:sp>
      <p:sp>
        <p:nvSpPr>
          <p:cNvPr id="8" name="Oval 7"/>
          <p:cNvSpPr/>
          <p:nvPr/>
        </p:nvSpPr>
        <p:spPr>
          <a:xfrm>
            <a:off x="9673629" y="5473878"/>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9" name="Oval 8"/>
          <p:cNvSpPr/>
          <p:nvPr/>
        </p:nvSpPr>
        <p:spPr>
          <a:xfrm>
            <a:off x="5979657" y="2567041"/>
            <a:ext cx="609600" cy="6096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0" name="Oval 9"/>
          <p:cNvSpPr/>
          <p:nvPr/>
        </p:nvSpPr>
        <p:spPr>
          <a:xfrm>
            <a:off x="5927856" y="2588753"/>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1" name="Oval 10"/>
          <p:cNvSpPr/>
          <p:nvPr/>
        </p:nvSpPr>
        <p:spPr>
          <a:xfrm>
            <a:off x="5924976" y="2988849"/>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2" name="Oval 11"/>
          <p:cNvSpPr/>
          <p:nvPr/>
        </p:nvSpPr>
        <p:spPr>
          <a:xfrm>
            <a:off x="6177733" y="2484377"/>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3" name="Oval 12"/>
          <p:cNvSpPr/>
          <p:nvPr/>
        </p:nvSpPr>
        <p:spPr>
          <a:xfrm>
            <a:off x="6056867" y="2805816"/>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4" name="Oval 13"/>
          <p:cNvSpPr/>
          <p:nvPr/>
        </p:nvSpPr>
        <p:spPr>
          <a:xfrm>
            <a:off x="6309629" y="2910947"/>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5" name="Oval 14"/>
          <p:cNvSpPr/>
          <p:nvPr/>
        </p:nvSpPr>
        <p:spPr>
          <a:xfrm>
            <a:off x="6306755" y="2662120"/>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grpSp>
        <p:nvGrpSpPr>
          <p:cNvPr id="16" name="Group 15"/>
          <p:cNvGrpSpPr/>
          <p:nvPr/>
        </p:nvGrpSpPr>
        <p:grpSpPr>
          <a:xfrm rot="3227972">
            <a:off x="7087389" y="5147721"/>
            <a:ext cx="664281" cy="748312"/>
            <a:chOff x="2369681" y="4968184"/>
            <a:chExt cx="498211" cy="561234"/>
          </a:xfrm>
        </p:grpSpPr>
        <p:sp>
          <p:nvSpPr>
            <p:cNvPr id="17" name="Oval 16"/>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8" name="Oval 17"/>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9" name="Oval 18"/>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0" name="Oval 19"/>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1" name="Oval 20"/>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2" name="Oval 21"/>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3" name="Oval 22"/>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grpSp>
      <p:grpSp>
        <p:nvGrpSpPr>
          <p:cNvPr id="24" name="Group 23"/>
          <p:cNvGrpSpPr/>
          <p:nvPr/>
        </p:nvGrpSpPr>
        <p:grpSpPr>
          <a:xfrm rot="18655185">
            <a:off x="4962096" y="5134413"/>
            <a:ext cx="664281" cy="748312"/>
            <a:chOff x="2369681" y="4968184"/>
            <a:chExt cx="498211" cy="561234"/>
          </a:xfrm>
        </p:grpSpPr>
        <p:sp>
          <p:nvSpPr>
            <p:cNvPr id="25" name="Oval 24"/>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6" name="Oval 25"/>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7" name="Oval 26"/>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8" name="Oval 27"/>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9" name="Oval 28"/>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30" name="Oval 29"/>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31" name="Oval 30"/>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grpSp>
      <p:grpSp>
        <p:nvGrpSpPr>
          <p:cNvPr id="32" name="Group 31"/>
          <p:cNvGrpSpPr/>
          <p:nvPr/>
        </p:nvGrpSpPr>
        <p:grpSpPr>
          <a:xfrm>
            <a:off x="16353" y="1277066"/>
            <a:ext cx="5032107" cy="7762185"/>
            <a:chOff x="557405" y="655792"/>
            <a:chExt cx="5032106" cy="7762185"/>
          </a:xfrm>
        </p:grpSpPr>
        <p:sp>
          <p:nvSpPr>
            <p:cNvPr id="33" name="Flowchart: Magnetic Disk 32"/>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4" name="Group 33"/>
            <p:cNvGrpSpPr/>
            <p:nvPr/>
          </p:nvGrpSpPr>
          <p:grpSpPr>
            <a:xfrm>
              <a:off x="557405" y="1878208"/>
              <a:ext cx="5032106" cy="5388549"/>
              <a:chOff x="557405" y="1878208"/>
              <a:chExt cx="5032106" cy="5388549"/>
            </a:xfrm>
          </p:grpSpPr>
          <p:sp>
            <p:nvSpPr>
              <p:cNvPr id="35" name="Oval 34"/>
              <p:cNvSpPr/>
              <p:nvPr/>
            </p:nvSpPr>
            <p:spPr>
              <a:xfrm rot="15275646">
                <a:off x="3964438" y="4298303"/>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Oval 35"/>
              <p:cNvSpPr/>
              <p:nvPr/>
            </p:nvSpPr>
            <p:spPr>
              <a:xfrm rot="18202169">
                <a:off x="2300895" y="208970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Oval 36"/>
              <p:cNvSpPr/>
              <p:nvPr/>
            </p:nvSpPr>
            <p:spPr>
              <a:xfrm>
                <a:off x="1332464" y="4239979"/>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Oval 37"/>
              <p:cNvSpPr/>
              <p:nvPr/>
            </p:nvSpPr>
            <p:spPr>
              <a:xfrm rot="2878774">
                <a:off x="557405" y="1878208"/>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 name="Oval 38"/>
              <p:cNvSpPr/>
              <p:nvPr/>
            </p:nvSpPr>
            <p:spPr>
              <a:xfrm>
                <a:off x="5132311" y="5965019"/>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 name="Oval 39"/>
              <p:cNvSpPr/>
              <p:nvPr/>
            </p:nvSpPr>
            <p:spPr>
              <a:xfrm rot="2377776">
                <a:off x="3417570" y="3768860"/>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p:cNvSpPr/>
              <p:nvPr/>
            </p:nvSpPr>
            <p:spPr>
              <a:xfrm rot="9268041">
                <a:off x="2934035" y="5807560"/>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 name="Oval 41"/>
              <p:cNvSpPr/>
              <p:nvPr/>
            </p:nvSpPr>
            <p:spPr>
              <a:xfrm>
                <a:off x="1698461" y="3513028"/>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Oval 42"/>
              <p:cNvSpPr/>
              <p:nvPr/>
            </p:nvSpPr>
            <p:spPr>
              <a:xfrm rot="17568497">
                <a:off x="5010674" y="6809557"/>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sp>
        <p:nvSpPr>
          <p:cNvPr id="44" name="TextBox 43"/>
          <p:cNvSpPr txBox="1"/>
          <p:nvPr/>
        </p:nvSpPr>
        <p:spPr>
          <a:xfrm>
            <a:off x="1461539" y="1764697"/>
            <a:ext cx="4225837" cy="1241237"/>
          </a:xfrm>
          <a:prstGeom prst="rect">
            <a:avLst/>
          </a:prstGeom>
          <a:noFill/>
        </p:spPr>
        <p:txBody>
          <a:bodyPr wrap="none" rtlCol="0">
            <a:spAutoFit/>
          </a:bodyPr>
          <a:lstStyle/>
          <a:p>
            <a:pPr algn="ctr"/>
            <a:r>
              <a:rPr lang="en-US" sz="3733" dirty="0" err="1"/>
              <a:t>Arcilla</a:t>
            </a:r>
            <a:r>
              <a:rPr lang="en-US" sz="3733" dirty="0"/>
              <a:t> (no </a:t>
            </a:r>
            <a:r>
              <a:rPr lang="en-US" sz="3733" dirty="0" err="1"/>
              <a:t>pegajosa</a:t>
            </a:r>
            <a:r>
              <a:rPr lang="en-US" sz="3733" dirty="0"/>
              <a:t>)
</a:t>
            </a:r>
          </a:p>
        </p:txBody>
      </p:sp>
      <p:cxnSp>
        <p:nvCxnSpPr>
          <p:cNvPr id="46" name="Straight Arrow Connector 45"/>
          <p:cNvCxnSpPr>
            <a:stCxn id="44" idx="1"/>
          </p:cNvCxnSpPr>
          <p:nvPr/>
        </p:nvCxnSpPr>
        <p:spPr>
          <a:xfrm>
            <a:off x="1461539" y="2385316"/>
            <a:ext cx="23159" cy="85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65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1.38889E-6 -0.00679 L 0.11979 0.00277 " pathEditMode="relative" rAng="0" ptsTypes="AA">
                                      <p:cBhvr>
                                        <p:cTn id="25" dur="2000" fill="hold"/>
                                        <p:tgtEl>
                                          <p:spTgt spid="24"/>
                                        </p:tgtEl>
                                        <p:attrNameLst>
                                          <p:attrName>ppt_x</p:attrName>
                                          <p:attrName>ppt_y</p:attrName>
                                        </p:attrNameLst>
                                      </p:cBhvr>
                                      <p:rCtr x="5990" y="463"/>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3.05556E-6 3.08642E-6 C 0.03507 0.02098 0.046 0.04815 0.10521 0.06358 C 0.16389 0.07994 0.28159 0.0466 0.35312 0.09506 L 0.56788 0.24043 " pathEditMode="relative" rAng="0" ptsTypes="AAAA">
                                      <p:cBhvr>
                                        <p:cTn id="28" dur="5000" fill="hold"/>
                                        <p:tgtEl>
                                          <p:spTgt spid="16"/>
                                        </p:tgtEl>
                                        <p:attrNameLst>
                                          <p:attrName>ppt_x</p:attrName>
                                          <p:attrName>ppt_y</p:attrName>
                                        </p:attrNameLst>
                                      </p:cBhvr>
                                      <p:rCtr x="28385" y="120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15218" y="89888"/>
            <a:ext cx="8850976" cy="1143000"/>
          </a:xfrm>
        </p:spPr>
        <p:txBody>
          <a:bodyPr anchor="t"/>
          <a:lstStyle/>
          <a:p>
            <a:r>
              <a:rPr lang="es-ES" sz="2800" dirty="0"/>
              <a:t>La materia orgánica natural se adsorbe a las nanopartículas coagulantes y recubre las superficies pegajosas
</a:t>
            </a:r>
            <a:endParaRPr lang="en-US" sz="2800" dirty="0"/>
          </a:p>
        </p:txBody>
      </p:sp>
      <p:grpSp>
        <p:nvGrpSpPr>
          <p:cNvPr id="106" name="Group 105"/>
          <p:cNvGrpSpPr/>
          <p:nvPr/>
        </p:nvGrpSpPr>
        <p:grpSpPr>
          <a:xfrm>
            <a:off x="9133149" y="-2610097"/>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grpSp>
        <p:nvGrpSpPr>
          <p:cNvPr id="108" name="Group 107"/>
          <p:cNvGrpSpPr/>
          <p:nvPr/>
        </p:nvGrpSpPr>
        <p:grpSpPr>
          <a:xfrm>
            <a:off x="1048851" y="702329"/>
            <a:ext cx="5090435"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grpSp>
      <p:sp>
        <p:nvSpPr>
          <p:cNvPr id="2" name="Rectangle 1"/>
          <p:cNvSpPr/>
          <p:nvPr/>
        </p:nvSpPr>
        <p:spPr>
          <a:xfrm>
            <a:off x="6929561" y="5683828"/>
            <a:ext cx="5210147" cy="1077218"/>
          </a:xfrm>
          <a:prstGeom prst="rect">
            <a:avLst/>
          </a:prstGeom>
        </p:spPr>
        <p:txBody>
          <a:bodyPr wrap="square">
            <a:spAutoFit/>
          </a:bodyPr>
          <a:lstStyle/>
          <a:p>
            <a:r>
              <a:rPr lang="en-US" sz="1600" dirty="0">
                <a:solidFill>
                  <a:srgbClr val="660099"/>
                </a:solidFill>
                <a:latin typeface="Arial" panose="020B0604020202020204" pitchFamily="34" charset="0"/>
              </a:rPr>
              <a:t>Observations and a Geometric Explanation of Effects of Humic Acid on Flocculation </a:t>
            </a:r>
            <a:r>
              <a:rPr lang="en-US" sz="1600" dirty="0">
                <a:solidFill>
                  <a:srgbClr val="777777"/>
                </a:solidFill>
                <a:latin typeface="Arial" panose="020B0604020202020204" pitchFamily="34" charset="0"/>
              </a:rPr>
              <a:t>Y Du, WH </a:t>
            </a:r>
            <a:r>
              <a:rPr lang="en-US" sz="1600" dirty="0" err="1">
                <a:solidFill>
                  <a:srgbClr val="777777"/>
                </a:solidFill>
                <a:latin typeface="Arial" panose="020B0604020202020204" pitchFamily="34" charset="0"/>
              </a:rPr>
              <a:t>Pennock</a:t>
            </a:r>
            <a:r>
              <a:rPr lang="en-US" sz="1600" dirty="0">
                <a:solidFill>
                  <a:srgbClr val="777777"/>
                </a:solidFill>
                <a:latin typeface="Arial" panose="020B0604020202020204" pitchFamily="34" charset="0"/>
              </a:rPr>
              <a:t>, ML Weber-Shirk, LW Lion Environmental Engineering Science 36 (5), 614-622 (2019)</a:t>
            </a:r>
          </a:p>
        </p:txBody>
      </p:sp>
    </p:spTree>
    <p:extLst>
      <p:ext uri="{BB962C8B-B14F-4D97-AF65-F5344CB8AC3E}">
        <p14:creationId xmlns:p14="http://schemas.microsoft.com/office/powerpoint/2010/main" val="117324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1.25E-6 3.33333E-6 L 0.32539 0.07199 " pathEditMode="relative" rAng="0" ptsTypes="AA">
                                      <p:cBhvr>
                                        <p:cTn id="8" dur="2000" fill="hold"/>
                                        <p:tgtEl>
                                          <p:spTgt spid="108"/>
                                        </p:tgtEl>
                                        <p:attrNameLst>
                                          <p:attrName>ppt_x</p:attrName>
                                          <p:attrName>ppt_y</p:attrName>
                                        </p:attrNameLst>
                                      </p:cBhvr>
                                      <p:rCtr x="16042" y="3681"/>
                                    </p:animMotion>
                                  </p:childTnLst>
                                </p:cTn>
                              </p:par>
                            </p:childTnLst>
                          </p:cTn>
                        </p:par>
                        <p:par>
                          <p:cTn id="9" fill="hold">
                            <p:stCondLst>
                              <p:cond delay="2000"/>
                            </p:stCondLst>
                            <p:childTnLst>
                              <p:par>
                                <p:cTn id="10" presetID="63" presetClass="path" presetSubtype="0" accel="50000" decel="50000" fill="hold" nodeType="afterEffect">
                                  <p:stCondLst>
                                    <p:cond delay="0"/>
                                  </p:stCondLst>
                                  <p:childTnLst>
                                    <p:animMotion origin="layout" path="M 8.33333E-7 4.81481E-6 L 0.25 4.81481E-6 " pathEditMode="relative" rAng="0" ptsTypes="AA">
                                      <p:cBhvr>
                                        <p:cTn id="11" dur="2000" fill="hold"/>
                                        <p:tgtEl>
                                          <p:spTgt spid="106"/>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9D22-0FBC-4A36-8E03-47B6A7770E10}"/>
              </a:ext>
            </a:extLst>
          </p:cNvPr>
          <p:cNvSpPr>
            <a:spLocks noGrp="1"/>
          </p:cNvSpPr>
          <p:nvPr>
            <p:ph type="title"/>
          </p:nvPr>
        </p:nvSpPr>
        <p:spPr/>
        <p:txBody>
          <a:bodyPr/>
          <a:lstStyle/>
          <a:p>
            <a:r>
              <a:rPr lang="es-ES" dirty="0"/>
              <a:t>El aumento de la materia orgánica disuelta requiere…</a:t>
            </a:r>
            <a:endParaRPr lang="en-US" dirty="0"/>
          </a:p>
        </p:txBody>
      </p:sp>
      <p:sp>
        <p:nvSpPr>
          <p:cNvPr id="3" name="Content Placeholder 2">
            <a:extLst>
              <a:ext uri="{FF2B5EF4-FFF2-40B4-BE49-F238E27FC236}">
                <a16:creationId xmlns:a16="http://schemas.microsoft.com/office/drawing/2014/main" id="{7198E349-0740-44B6-91BA-96F36EB59BAA}"/>
              </a:ext>
            </a:extLst>
          </p:cNvPr>
          <p:cNvSpPr>
            <a:spLocks noGrp="1"/>
          </p:cNvSpPr>
          <p:nvPr>
            <p:ph idx="1"/>
          </p:nvPr>
        </p:nvSpPr>
        <p:spPr/>
        <p:txBody>
          <a:bodyPr/>
          <a:lstStyle/>
          <a:p>
            <a:r>
              <a:rPr lang="en-US" dirty="0"/>
              <a:t>Más </a:t>
            </a:r>
            <a:r>
              <a:rPr lang="en-US" dirty="0" err="1"/>
              <a:t>coagulante</a:t>
            </a:r>
            <a:endParaRPr lang="en-US" dirty="0"/>
          </a:p>
          <a:p>
            <a:endParaRPr lang="en-US" dirty="0"/>
          </a:p>
          <a:p>
            <a:endParaRPr lang="en-US" dirty="0"/>
          </a:p>
          <a:p>
            <a:endParaRPr lang="en-US" dirty="0"/>
          </a:p>
          <a:p>
            <a:r>
              <a:rPr lang="es-ES" dirty="0"/>
              <a:t>Gradiente de velocidad más bajo</a:t>
            </a:r>
            <a:endParaRPr lang="en-US" dirty="0"/>
          </a:p>
        </p:txBody>
      </p:sp>
      <p:pic>
        <p:nvPicPr>
          <p:cNvPr id="4" name="Picture 3" descr="\documentclass{article}&#10;\usepackage{amsmath}&#10;\pagestyle{empty}&#10;\begin{document}&#10;&#10;&#10;$$G_{max} \approx  \frac{4F_{bond}}{3 \pi \nu^3 \rho_{H_2O}}\left(  \frac{g D_{cp}}{18 v_c} \frac{\rho_{cp} - \rho_{H_2O}}{\rho_{H_2O}}\right) ^2$$&#10;&#10;\end{document}" title="IguanaTex Bitmap Display">
            <a:extLst>
              <a:ext uri="{FF2B5EF4-FFF2-40B4-BE49-F238E27FC236}">
                <a16:creationId xmlns:a16="http://schemas.microsoft.com/office/drawing/2014/main" id="{27CBE88B-2987-4E9E-A24D-ABA0AEB2799E}"/>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10076" y="4725890"/>
            <a:ext cx="7160766" cy="1057343"/>
          </a:xfrm>
          <a:prstGeom prst="rect">
            <a:avLst/>
          </a:prstGeom>
        </p:spPr>
      </p:pic>
      <p:grpSp>
        <p:nvGrpSpPr>
          <p:cNvPr id="5" name="Group 4">
            <a:extLst>
              <a:ext uri="{FF2B5EF4-FFF2-40B4-BE49-F238E27FC236}">
                <a16:creationId xmlns:a16="http://schemas.microsoft.com/office/drawing/2014/main" id="{848C909E-F2D5-4116-9BD6-0BB5C373D757}"/>
              </a:ext>
            </a:extLst>
          </p:cNvPr>
          <p:cNvGrpSpPr/>
          <p:nvPr/>
        </p:nvGrpSpPr>
        <p:grpSpPr>
          <a:xfrm>
            <a:off x="9144000" y="1600200"/>
            <a:ext cx="2099721" cy="2897091"/>
            <a:chOff x="499077" y="655792"/>
            <a:chExt cx="5090434" cy="7762185"/>
          </a:xfrm>
        </p:grpSpPr>
        <p:sp>
          <p:nvSpPr>
            <p:cNvPr id="6" name="Flowchart: Magnetic Disk 5">
              <a:extLst>
                <a:ext uri="{FF2B5EF4-FFF2-40B4-BE49-F238E27FC236}">
                  <a16:creationId xmlns:a16="http://schemas.microsoft.com/office/drawing/2014/main" id="{F26E9EBD-78F5-42AD-9983-29B2DC48E3B0}"/>
                </a:ext>
              </a:extLst>
            </p:cNvPr>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7" name="Group 6">
              <a:extLst>
                <a:ext uri="{FF2B5EF4-FFF2-40B4-BE49-F238E27FC236}">
                  <a16:creationId xmlns:a16="http://schemas.microsoft.com/office/drawing/2014/main" id="{7874CF48-3D3E-4519-A7B2-3D5D83CF3B9D}"/>
                </a:ext>
              </a:extLst>
            </p:cNvPr>
            <p:cNvGrpSpPr/>
            <p:nvPr/>
          </p:nvGrpSpPr>
          <p:grpSpPr>
            <a:xfrm>
              <a:off x="499077" y="1835787"/>
              <a:ext cx="5090434" cy="5466508"/>
              <a:chOff x="499077" y="1835787"/>
              <a:chExt cx="5090434" cy="5466508"/>
            </a:xfrm>
          </p:grpSpPr>
          <p:grpSp>
            <p:nvGrpSpPr>
              <p:cNvPr id="8" name="Group 7">
                <a:extLst>
                  <a:ext uri="{FF2B5EF4-FFF2-40B4-BE49-F238E27FC236}">
                    <a16:creationId xmlns:a16="http://schemas.microsoft.com/office/drawing/2014/main" id="{1C72803D-D9F5-4302-ADCE-5281BB5E91AD}"/>
                  </a:ext>
                </a:extLst>
              </p:cNvPr>
              <p:cNvGrpSpPr/>
              <p:nvPr/>
            </p:nvGrpSpPr>
            <p:grpSpPr>
              <a:xfrm rot="10800000">
                <a:off x="3964438" y="4256267"/>
                <a:ext cx="498211" cy="561234"/>
                <a:chOff x="2217281" y="2742054"/>
                <a:chExt cx="498211" cy="561234"/>
              </a:xfrm>
            </p:grpSpPr>
            <p:sp>
              <p:nvSpPr>
                <p:cNvPr id="73" name="Oval 72">
                  <a:extLst>
                    <a:ext uri="{FF2B5EF4-FFF2-40B4-BE49-F238E27FC236}">
                      <a16:creationId xmlns:a16="http://schemas.microsoft.com/office/drawing/2014/main" id="{FB589A5C-4A42-4AAA-8BDC-EB348554E4AE}"/>
                    </a:ext>
                  </a:extLst>
                </p:cNvPr>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4" name="Oval 73">
                  <a:extLst>
                    <a:ext uri="{FF2B5EF4-FFF2-40B4-BE49-F238E27FC236}">
                      <a16:creationId xmlns:a16="http://schemas.microsoft.com/office/drawing/2014/main" id="{62B77535-0242-4640-9EDA-232BF5397B79}"/>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a:extLst>
                    <a:ext uri="{FF2B5EF4-FFF2-40B4-BE49-F238E27FC236}">
                      <a16:creationId xmlns:a16="http://schemas.microsoft.com/office/drawing/2014/main" id="{35CEFE17-D7CB-4BE5-9ED8-D57840CAE497}"/>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6" name="Oval 75">
                  <a:extLst>
                    <a:ext uri="{FF2B5EF4-FFF2-40B4-BE49-F238E27FC236}">
                      <a16:creationId xmlns:a16="http://schemas.microsoft.com/office/drawing/2014/main" id="{D04E1DBE-D9C4-46B6-9D83-208FF26DAF15}"/>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7" name="Oval 76">
                  <a:extLst>
                    <a:ext uri="{FF2B5EF4-FFF2-40B4-BE49-F238E27FC236}">
                      <a16:creationId xmlns:a16="http://schemas.microsoft.com/office/drawing/2014/main" id="{D4A784E1-08B3-4D5A-9EED-9D7019A0EF1B}"/>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a:extLst>
                    <a:ext uri="{FF2B5EF4-FFF2-40B4-BE49-F238E27FC236}">
                      <a16:creationId xmlns:a16="http://schemas.microsoft.com/office/drawing/2014/main" id="{A71794A1-1068-4957-B711-23CDFC0F9B29}"/>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a:extLst>
                    <a:ext uri="{FF2B5EF4-FFF2-40B4-BE49-F238E27FC236}">
                      <a16:creationId xmlns:a16="http://schemas.microsoft.com/office/drawing/2014/main" id="{ABE0304E-89A1-492D-9CA7-A1F12F327B41}"/>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9" name="Group 8">
                <a:extLst>
                  <a:ext uri="{FF2B5EF4-FFF2-40B4-BE49-F238E27FC236}">
                    <a16:creationId xmlns:a16="http://schemas.microsoft.com/office/drawing/2014/main" id="{870AC66B-3747-4E29-87F7-E3C1CFBE3810}"/>
                  </a:ext>
                </a:extLst>
              </p:cNvPr>
              <p:cNvGrpSpPr/>
              <p:nvPr/>
            </p:nvGrpSpPr>
            <p:grpSpPr>
              <a:xfrm rot="18202169">
                <a:off x="2260775" y="2049323"/>
                <a:ext cx="498211" cy="561234"/>
                <a:chOff x="2217281" y="2742054"/>
                <a:chExt cx="498211" cy="561234"/>
              </a:xfrm>
            </p:grpSpPr>
            <p:sp>
              <p:nvSpPr>
                <p:cNvPr id="66" name="Oval 65">
                  <a:extLst>
                    <a:ext uri="{FF2B5EF4-FFF2-40B4-BE49-F238E27FC236}">
                      <a16:creationId xmlns:a16="http://schemas.microsoft.com/office/drawing/2014/main" id="{965E2A85-8D38-4B88-8112-509309ED4203}"/>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Oval 66">
                  <a:extLst>
                    <a:ext uri="{FF2B5EF4-FFF2-40B4-BE49-F238E27FC236}">
                      <a16:creationId xmlns:a16="http://schemas.microsoft.com/office/drawing/2014/main" id="{605C9899-D06D-4725-A726-010DC2974785}"/>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8" name="Oval 67">
                  <a:extLst>
                    <a:ext uri="{FF2B5EF4-FFF2-40B4-BE49-F238E27FC236}">
                      <a16:creationId xmlns:a16="http://schemas.microsoft.com/office/drawing/2014/main" id="{AE7FACBF-19F3-4035-BEC0-D532D618FF1E}"/>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9" name="Oval 68">
                  <a:extLst>
                    <a:ext uri="{FF2B5EF4-FFF2-40B4-BE49-F238E27FC236}">
                      <a16:creationId xmlns:a16="http://schemas.microsoft.com/office/drawing/2014/main" id="{3BDFDE95-F4D9-4264-8452-56DEFB21D827}"/>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0" name="Oval 69">
                  <a:extLst>
                    <a:ext uri="{FF2B5EF4-FFF2-40B4-BE49-F238E27FC236}">
                      <a16:creationId xmlns:a16="http://schemas.microsoft.com/office/drawing/2014/main" id="{CD2F7BDE-D070-4B9B-9A2F-ABA5FF2CE085}"/>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1" name="Oval 70">
                  <a:extLst>
                    <a:ext uri="{FF2B5EF4-FFF2-40B4-BE49-F238E27FC236}">
                      <a16:creationId xmlns:a16="http://schemas.microsoft.com/office/drawing/2014/main" id="{1C9E1760-E293-4EB2-B511-6630017F2A09}"/>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Oval 71">
                  <a:extLst>
                    <a:ext uri="{FF2B5EF4-FFF2-40B4-BE49-F238E27FC236}">
                      <a16:creationId xmlns:a16="http://schemas.microsoft.com/office/drawing/2014/main" id="{6CF790FD-7CD1-433D-A45A-AFCD1E305D2A}"/>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0" name="Group 9">
                <a:extLst>
                  <a:ext uri="{FF2B5EF4-FFF2-40B4-BE49-F238E27FC236}">
                    <a16:creationId xmlns:a16="http://schemas.microsoft.com/office/drawing/2014/main" id="{797002B8-375D-4EF5-962B-9D9028F7660B}"/>
                  </a:ext>
                </a:extLst>
              </p:cNvPr>
              <p:cNvGrpSpPr/>
              <p:nvPr/>
            </p:nvGrpSpPr>
            <p:grpSpPr>
              <a:xfrm>
                <a:off x="1291452" y="4177981"/>
                <a:ext cx="498211" cy="561234"/>
                <a:chOff x="2217281" y="2742054"/>
                <a:chExt cx="498211" cy="561234"/>
              </a:xfrm>
            </p:grpSpPr>
            <p:sp>
              <p:nvSpPr>
                <p:cNvPr id="59" name="Oval 58">
                  <a:extLst>
                    <a:ext uri="{FF2B5EF4-FFF2-40B4-BE49-F238E27FC236}">
                      <a16:creationId xmlns:a16="http://schemas.microsoft.com/office/drawing/2014/main" id="{7DDFF993-B980-4E58-B906-86E802C56374}"/>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Oval 59">
                  <a:extLst>
                    <a:ext uri="{FF2B5EF4-FFF2-40B4-BE49-F238E27FC236}">
                      <a16:creationId xmlns:a16="http://schemas.microsoft.com/office/drawing/2014/main" id="{91EDFEFF-8406-4C49-8379-2A8A2472E038}"/>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Oval 60">
                  <a:extLst>
                    <a:ext uri="{FF2B5EF4-FFF2-40B4-BE49-F238E27FC236}">
                      <a16:creationId xmlns:a16="http://schemas.microsoft.com/office/drawing/2014/main" id="{71823B77-0845-4353-B8F0-F6C67335695B}"/>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Oval 61">
                  <a:extLst>
                    <a:ext uri="{FF2B5EF4-FFF2-40B4-BE49-F238E27FC236}">
                      <a16:creationId xmlns:a16="http://schemas.microsoft.com/office/drawing/2014/main" id="{0BE7A687-9F52-412B-B62C-694D42EF9DEC}"/>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3" name="Oval 62">
                  <a:extLst>
                    <a:ext uri="{FF2B5EF4-FFF2-40B4-BE49-F238E27FC236}">
                      <a16:creationId xmlns:a16="http://schemas.microsoft.com/office/drawing/2014/main" id="{8504C492-BAEB-449F-A47E-077726EB2569}"/>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4" name="Oval 63">
                  <a:extLst>
                    <a:ext uri="{FF2B5EF4-FFF2-40B4-BE49-F238E27FC236}">
                      <a16:creationId xmlns:a16="http://schemas.microsoft.com/office/drawing/2014/main" id="{C1401174-7BE3-45DF-AD3A-5C0856A82080}"/>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5" name="Oval 64">
                  <a:extLst>
                    <a:ext uri="{FF2B5EF4-FFF2-40B4-BE49-F238E27FC236}">
                      <a16:creationId xmlns:a16="http://schemas.microsoft.com/office/drawing/2014/main" id="{DE1238A0-C8F7-4A99-B975-8A0D97CB2F8B}"/>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1" name="Group 10">
                <a:extLst>
                  <a:ext uri="{FF2B5EF4-FFF2-40B4-BE49-F238E27FC236}">
                    <a16:creationId xmlns:a16="http://schemas.microsoft.com/office/drawing/2014/main" id="{1E5D2ACF-83B4-4897-A0B6-60BDF99FB798}"/>
                  </a:ext>
                </a:extLst>
              </p:cNvPr>
              <p:cNvGrpSpPr/>
              <p:nvPr/>
            </p:nvGrpSpPr>
            <p:grpSpPr>
              <a:xfrm rot="2878774">
                <a:off x="530588" y="1804276"/>
                <a:ext cx="498211" cy="561234"/>
                <a:chOff x="2217281" y="2742054"/>
                <a:chExt cx="498211" cy="561234"/>
              </a:xfrm>
            </p:grpSpPr>
            <p:sp>
              <p:nvSpPr>
                <p:cNvPr id="52" name="Oval 51">
                  <a:extLst>
                    <a:ext uri="{FF2B5EF4-FFF2-40B4-BE49-F238E27FC236}">
                      <a16:creationId xmlns:a16="http://schemas.microsoft.com/office/drawing/2014/main" id="{21AB36F4-58AD-409A-BC0C-EABE9892E06D}"/>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Oval 52">
                  <a:extLst>
                    <a:ext uri="{FF2B5EF4-FFF2-40B4-BE49-F238E27FC236}">
                      <a16:creationId xmlns:a16="http://schemas.microsoft.com/office/drawing/2014/main" id="{7B388776-57EB-4EA2-BDC8-F03D18FD5AFF}"/>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4" name="Oval 53">
                  <a:extLst>
                    <a:ext uri="{FF2B5EF4-FFF2-40B4-BE49-F238E27FC236}">
                      <a16:creationId xmlns:a16="http://schemas.microsoft.com/office/drawing/2014/main" id="{BE354A4C-A95D-4197-9458-688EB99F06A6}"/>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5" name="Oval 54">
                  <a:extLst>
                    <a:ext uri="{FF2B5EF4-FFF2-40B4-BE49-F238E27FC236}">
                      <a16:creationId xmlns:a16="http://schemas.microsoft.com/office/drawing/2014/main" id="{484BEB9A-D11A-428C-96B6-AA046D875767}"/>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6" name="Oval 55">
                  <a:extLst>
                    <a:ext uri="{FF2B5EF4-FFF2-40B4-BE49-F238E27FC236}">
                      <a16:creationId xmlns:a16="http://schemas.microsoft.com/office/drawing/2014/main" id="{D84BE19E-D46E-4169-8D08-001E9680A98E}"/>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7" name="Oval 56">
                  <a:extLst>
                    <a:ext uri="{FF2B5EF4-FFF2-40B4-BE49-F238E27FC236}">
                      <a16:creationId xmlns:a16="http://schemas.microsoft.com/office/drawing/2014/main" id="{653A6A8F-12D9-4D61-81A3-84EDB57D2529}"/>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Oval 57">
                  <a:extLst>
                    <a:ext uri="{FF2B5EF4-FFF2-40B4-BE49-F238E27FC236}">
                      <a16:creationId xmlns:a16="http://schemas.microsoft.com/office/drawing/2014/main" id="{26636305-8886-4D1D-8DEF-9A42C80836EC}"/>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2" name="Group 11">
                <a:extLst>
                  <a:ext uri="{FF2B5EF4-FFF2-40B4-BE49-F238E27FC236}">
                    <a16:creationId xmlns:a16="http://schemas.microsoft.com/office/drawing/2014/main" id="{E9C3204F-24E8-41D6-B241-02800BE02A7D}"/>
                  </a:ext>
                </a:extLst>
              </p:cNvPr>
              <p:cNvGrpSpPr/>
              <p:nvPr/>
            </p:nvGrpSpPr>
            <p:grpSpPr>
              <a:xfrm>
                <a:off x="5091300" y="5903021"/>
                <a:ext cx="498211" cy="561234"/>
                <a:chOff x="2217281" y="2742054"/>
                <a:chExt cx="498211" cy="561234"/>
              </a:xfrm>
            </p:grpSpPr>
            <p:sp>
              <p:nvSpPr>
                <p:cNvPr id="45" name="Oval 44">
                  <a:extLst>
                    <a:ext uri="{FF2B5EF4-FFF2-40B4-BE49-F238E27FC236}">
                      <a16:creationId xmlns:a16="http://schemas.microsoft.com/office/drawing/2014/main" id="{79882BDE-7123-4282-9B10-158A9A575B62}"/>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 name="Oval 45">
                  <a:extLst>
                    <a:ext uri="{FF2B5EF4-FFF2-40B4-BE49-F238E27FC236}">
                      <a16:creationId xmlns:a16="http://schemas.microsoft.com/office/drawing/2014/main" id="{4385DB48-A3BB-4636-8BBE-3540CBC0EA6A}"/>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Oval 46">
                  <a:extLst>
                    <a:ext uri="{FF2B5EF4-FFF2-40B4-BE49-F238E27FC236}">
                      <a16:creationId xmlns:a16="http://schemas.microsoft.com/office/drawing/2014/main" id="{5A28801A-D753-415D-B8DA-9AE844474AE1}"/>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8" name="Oval 47">
                  <a:extLst>
                    <a:ext uri="{FF2B5EF4-FFF2-40B4-BE49-F238E27FC236}">
                      <a16:creationId xmlns:a16="http://schemas.microsoft.com/office/drawing/2014/main" id="{968208B7-1221-4830-88B4-9B06EFC75CDB}"/>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9" name="Oval 48">
                  <a:extLst>
                    <a:ext uri="{FF2B5EF4-FFF2-40B4-BE49-F238E27FC236}">
                      <a16:creationId xmlns:a16="http://schemas.microsoft.com/office/drawing/2014/main" id="{8A288968-1331-405A-813C-B8B6290E011D}"/>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Oval 49">
                  <a:extLst>
                    <a:ext uri="{FF2B5EF4-FFF2-40B4-BE49-F238E27FC236}">
                      <a16:creationId xmlns:a16="http://schemas.microsoft.com/office/drawing/2014/main" id="{F0A670A8-7166-472C-9A5E-7F9C28B38C8B}"/>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1" name="Oval 50">
                  <a:extLst>
                    <a:ext uri="{FF2B5EF4-FFF2-40B4-BE49-F238E27FC236}">
                      <a16:creationId xmlns:a16="http://schemas.microsoft.com/office/drawing/2014/main" id="{6E4138E7-948D-49F4-8ADD-072C9DBFF252}"/>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3" name="Group 12">
                <a:extLst>
                  <a:ext uri="{FF2B5EF4-FFF2-40B4-BE49-F238E27FC236}">
                    <a16:creationId xmlns:a16="http://schemas.microsoft.com/office/drawing/2014/main" id="{1A464E49-D0E2-4D55-A0CE-B1BA38CED2BC}"/>
                  </a:ext>
                </a:extLst>
              </p:cNvPr>
              <p:cNvGrpSpPr/>
              <p:nvPr/>
            </p:nvGrpSpPr>
            <p:grpSpPr>
              <a:xfrm rot="2377776">
                <a:off x="3387637" y="3696077"/>
                <a:ext cx="498211" cy="561234"/>
                <a:chOff x="2217281" y="2742054"/>
                <a:chExt cx="498211" cy="561234"/>
              </a:xfrm>
            </p:grpSpPr>
            <p:sp>
              <p:nvSpPr>
                <p:cNvPr id="38" name="Oval 37">
                  <a:extLst>
                    <a:ext uri="{FF2B5EF4-FFF2-40B4-BE49-F238E27FC236}">
                      <a16:creationId xmlns:a16="http://schemas.microsoft.com/office/drawing/2014/main" id="{022CF1F7-6FC3-47EB-A6C1-4B204E1B75C9}"/>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 name="Oval 38">
                  <a:extLst>
                    <a:ext uri="{FF2B5EF4-FFF2-40B4-BE49-F238E27FC236}">
                      <a16:creationId xmlns:a16="http://schemas.microsoft.com/office/drawing/2014/main" id="{DCAFC82D-E625-4A51-8E1A-5C7851AF3263}"/>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 name="Oval 39">
                  <a:extLst>
                    <a:ext uri="{FF2B5EF4-FFF2-40B4-BE49-F238E27FC236}">
                      <a16:creationId xmlns:a16="http://schemas.microsoft.com/office/drawing/2014/main" id="{1FDAE917-79C7-4BD1-9983-2F4EFEB509CC}"/>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7D3599FA-8DB8-44EC-B411-C6C6C9433B56}"/>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 name="Oval 41">
                  <a:extLst>
                    <a:ext uri="{FF2B5EF4-FFF2-40B4-BE49-F238E27FC236}">
                      <a16:creationId xmlns:a16="http://schemas.microsoft.com/office/drawing/2014/main" id="{19674B6F-CD4D-44D8-9F03-FFD40ABD4B98}"/>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Oval 42">
                  <a:extLst>
                    <a:ext uri="{FF2B5EF4-FFF2-40B4-BE49-F238E27FC236}">
                      <a16:creationId xmlns:a16="http://schemas.microsoft.com/office/drawing/2014/main" id="{FCB01DF1-30F8-4E8B-B4EA-4EA09125AB5E}"/>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Oval 43">
                  <a:extLst>
                    <a:ext uri="{FF2B5EF4-FFF2-40B4-BE49-F238E27FC236}">
                      <a16:creationId xmlns:a16="http://schemas.microsoft.com/office/drawing/2014/main" id="{0C0331FF-397D-437A-B723-673CABF19012}"/>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4" name="Group 13">
                <a:extLst>
                  <a:ext uri="{FF2B5EF4-FFF2-40B4-BE49-F238E27FC236}">
                    <a16:creationId xmlns:a16="http://schemas.microsoft.com/office/drawing/2014/main" id="{C4137FE1-1EAC-437C-823C-C764278B9B52}"/>
                  </a:ext>
                </a:extLst>
              </p:cNvPr>
              <p:cNvGrpSpPr/>
              <p:nvPr/>
            </p:nvGrpSpPr>
            <p:grpSpPr>
              <a:xfrm rot="9268041">
                <a:off x="2936335" y="5755711"/>
                <a:ext cx="498211" cy="561234"/>
                <a:chOff x="2217281" y="2742054"/>
                <a:chExt cx="498211" cy="561234"/>
              </a:xfrm>
            </p:grpSpPr>
            <p:sp>
              <p:nvSpPr>
                <p:cNvPr id="31" name="Oval 30">
                  <a:extLst>
                    <a:ext uri="{FF2B5EF4-FFF2-40B4-BE49-F238E27FC236}">
                      <a16:creationId xmlns:a16="http://schemas.microsoft.com/office/drawing/2014/main" id="{44DD1B99-B18E-43C1-B2CA-F9D3F307826D}"/>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Oval 31">
                  <a:extLst>
                    <a:ext uri="{FF2B5EF4-FFF2-40B4-BE49-F238E27FC236}">
                      <a16:creationId xmlns:a16="http://schemas.microsoft.com/office/drawing/2014/main" id="{E298B0A9-AC81-4C4E-B728-0025BA7C5CD0}"/>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Oval 32">
                  <a:extLst>
                    <a:ext uri="{FF2B5EF4-FFF2-40B4-BE49-F238E27FC236}">
                      <a16:creationId xmlns:a16="http://schemas.microsoft.com/office/drawing/2014/main" id="{F15E656D-990F-48E0-BD61-448CEC595F94}"/>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Oval 33">
                  <a:extLst>
                    <a:ext uri="{FF2B5EF4-FFF2-40B4-BE49-F238E27FC236}">
                      <a16:creationId xmlns:a16="http://schemas.microsoft.com/office/drawing/2014/main" id="{5BFC071A-9C8C-4358-A03C-86E4898DB492}"/>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 name="Oval 34">
                  <a:extLst>
                    <a:ext uri="{FF2B5EF4-FFF2-40B4-BE49-F238E27FC236}">
                      <a16:creationId xmlns:a16="http://schemas.microsoft.com/office/drawing/2014/main" id="{5D855C53-6817-4EA7-8B1E-DA8A9789201B}"/>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Oval 35">
                  <a:extLst>
                    <a:ext uri="{FF2B5EF4-FFF2-40B4-BE49-F238E27FC236}">
                      <a16:creationId xmlns:a16="http://schemas.microsoft.com/office/drawing/2014/main" id="{CA626F3C-6402-448C-BA51-1473B599E9D8}"/>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Oval 36">
                  <a:extLst>
                    <a:ext uri="{FF2B5EF4-FFF2-40B4-BE49-F238E27FC236}">
                      <a16:creationId xmlns:a16="http://schemas.microsoft.com/office/drawing/2014/main" id="{E642E136-26B2-49A7-A268-1DDAFB0B0742}"/>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5" name="Group 14">
                <a:extLst>
                  <a:ext uri="{FF2B5EF4-FFF2-40B4-BE49-F238E27FC236}">
                    <a16:creationId xmlns:a16="http://schemas.microsoft.com/office/drawing/2014/main" id="{1E52427B-F27C-4D57-9319-51895DD12840}"/>
                  </a:ext>
                </a:extLst>
              </p:cNvPr>
              <p:cNvGrpSpPr/>
              <p:nvPr/>
            </p:nvGrpSpPr>
            <p:grpSpPr>
              <a:xfrm>
                <a:off x="1657450" y="3451030"/>
                <a:ext cx="498211" cy="561234"/>
                <a:chOff x="2217281" y="2742054"/>
                <a:chExt cx="498211" cy="561234"/>
              </a:xfrm>
            </p:grpSpPr>
            <p:sp>
              <p:nvSpPr>
                <p:cNvPr id="24" name="Oval 23">
                  <a:extLst>
                    <a:ext uri="{FF2B5EF4-FFF2-40B4-BE49-F238E27FC236}">
                      <a16:creationId xmlns:a16="http://schemas.microsoft.com/office/drawing/2014/main" id="{957D0A48-E019-4DC2-BCFE-1D18DDC52034}"/>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Oval 24">
                  <a:extLst>
                    <a:ext uri="{FF2B5EF4-FFF2-40B4-BE49-F238E27FC236}">
                      <a16:creationId xmlns:a16="http://schemas.microsoft.com/office/drawing/2014/main" id="{BF77A883-3AD8-4B97-9191-D58759D762FA}"/>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 name="Oval 25">
                  <a:extLst>
                    <a:ext uri="{FF2B5EF4-FFF2-40B4-BE49-F238E27FC236}">
                      <a16:creationId xmlns:a16="http://schemas.microsoft.com/office/drawing/2014/main" id="{029B06A3-7555-4F21-ADEE-142BE6E613E8}"/>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Oval 26">
                  <a:extLst>
                    <a:ext uri="{FF2B5EF4-FFF2-40B4-BE49-F238E27FC236}">
                      <a16:creationId xmlns:a16="http://schemas.microsoft.com/office/drawing/2014/main" id="{4AE85322-957F-44AA-AC4D-19F4277A3496}"/>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Oval 27">
                  <a:extLst>
                    <a:ext uri="{FF2B5EF4-FFF2-40B4-BE49-F238E27FC236}">
                      <a16:creationId xmlns:a16="http://schemas.microsoft.com/office/drawing/2014/main" id="{517CBF5A-C68B-4A22-B023-BAE8D769877A}"/>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Oval 28">
                  <a:extLst>
                    <a:ext uri="{FF2B5EF4-FFF2-40B4-BE49-F238E27FC236}">
                      <a16:creationId xmlns:a16="http://schemas.microsoft.com/office/drawing/2014/main" id="{9480A480-FBB2-4A27-88BD-746072C58882}"/>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Oval 29">
                  <a:extLst>
                    <a:ext uri="{FF2B5EF4-FFF2-40B4-BE49-F238E27FC236}">
                      <a16:creationId xmlns:a16="http://schemas.microsoft.com/office/drawing/2014/main" id="{0DC1C17C-C180-441D-8AB8-01F811CB55EC}"/>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6" name="Group 15">
                <a:extLst>
                  <a:ext uri="{FF2B5EF4-FFF2-40B4-BE49-F238E27FC236}">
                    <a16:creationId xmlns:a16="http://schemas.microsoft.com/office/drawing/2014/main" id="{F01B1298-DA94-489F-AA9B-7A1D83B22806}"/>
                  </a:ext>
                </a:extLst>
              </p:cNvPr>
              <p:cNvGrpSpPr/>
              <p:nvPr/>
            </p:nvGrpSpPr>
            <p:grpSpPr>
              <a:xfrm rot="17568497">
                <a:off x="4973019" y="6772573"/>
                <a:ext cx="498211" cy="561234"/>
                <a:chOff x="2217281" y="2742054"/>
                <a:chExt cx="498211" cy="561234"/>
              </a:xfrm>
            </p:grpSpPr>
            <p:sp>
              <p:nvSpPr>
                <p:cNvPr id="17" name="Oval 16">
                  <a:extLst>
                    <a:ext uri="{FF2B5EF4-FFF2-40B4-BE49-F238E27FC236}">
                      <a16:creationId xmlns:a16="http://schemas.microsoft.com/office/drawing/2014/main" id="{2ECC5E07-404D-460E-8B2D-D3DAB3BF3654}"/>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Oval 17">
                  <a:extLst>
                    <a:ext uri="{FF2B5EF4-FFF2-40B4-BE49-F238E27FC236}">
                      <a16:creationId xmlns:a16="http://schemas.microsoft.com/office/drawing/2014/main" id="{5F7A3329-9635-4383-AC75-8E82CCFFDDF8}"/>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Oval 18">
                  <a:extLst>
                    <a:ext uri="{FF2B5EF4-FFF2-40B4-BE49-F238E27FC236}">
                      <a16:creationId xmlns:a16="http://schemas.microsoft.com/office/drawing/2014/main" id="{1E2FD039-F38F-4ED0-8720-D4C71C9CE87E}"/>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Oval 19">
                  <a:extLst>
                    <a:ext uri="{FF2B5EF4-FFF2-40B4-BE49-F238E27FC236}">
                      <a16:creationId xmlns:a16="http://schemas.microsoft.com/office/drawing/2014/main" id="{D17F0F7D-2141-499E-B89B-5A177387C6CE}"/>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Oval 20">
                  <a:extLst>
                    <a:ext uri="{FF2B5EF4-FFF2-40B4-BE49-F238E27FC236}">
                      <a16:creationId xmlns:a16="http://schemas.microsoft.com/office/drawing/2014/main" id="{E36253D5-A6F2-4927-8216-3CF743D83765}"/>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2" name="Oval 21">
                  <a:extLst>
                    <a:ext uri="{FF2B5EF4-FFF2-40B4-BE49-F238E27FC236}">
                      <a16:creationId xmlns:a16="http://schemas.microsoft.com/office/drawing/2014/main" id="{6D73E840-93F4-4AA2-95C5-5AA1A6A94001}"/>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Oval 22">
                  <a:extLst>
                    <a:ext uri="{FF2B5EF4-FFF2-40B4-BE49-F238E27FC236}">
                      <a16:creationId xmlns:a16="http://schemas.microsoft.com/office/drawing/2014/main" id="{76F2022D-0A21-4EF7-BDA4-FC16A6889924}"/>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grpSp>
      <p:sp>
        <p:nvSpPr>
          <p:cNvPr id="80" name="Rectangle: Rounded Corners 79">
            <a:extLst>
              <a:ext uri="{FF2B5EF4-FFF2-40B4-BE49-F238E27FC236}">
                <a16:creationId xmlns:a16="http://schemas.microsoft.com/office/drawing/2014/main" id="{E7ADB211-0A3D-40AD-915D-8DB5EA7D6290}"/>
              </a:ext>
            </a:extLst>
          </p:cNvPr>
          <p:cNvSpPr/>
          <p:nvPr/>
        </p:nvSpPr>
        <p:spPr>
          <a:xfrm>
            <a:off x="6944810" y="4725890"/>
            <a:ext cx="2037144" cy="53829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988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25E-6 3.33333E-6 L 0.32539 0.07199 " pathEditMode="relative" rAng="0" ptsTypes="AA">
                                      <p:cBhvr>
                                        <p:cTn id="6" dur="2000" fill="hold"/>
                                        <p:tgtEl>
                                          <p:spTgt spid="5"/>
                                        </p:tgtEl>
                                        <p:attrNameLst>
                                          <p:attrName>ppt_x</p:attrName>
                                          <p:attrName>ppt_y</p:attrName>
                                        </p:attrNameLst>
                                      </p:cBhvr>
                                      <p:rCtr x="16042" y="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99C8-538D-47FF-9582-22BEFBD49060}"/>
              </a:ext>
            </a:extLst>
          </p:cNvPr>
          <p:cNvSpPr>
            <a:spLocks noGrp="1"/>
          </p:cNvSpPr>
          <p:nvPr>
            <p:ph type="title"/>
          </p:nvPr>
        </p:nvSpPr>
        <p:spPr>
          <a:xfrm>
            <a:off x="383823" y="228600"/>
            <a:ext cx="11452062" cy="1143000"/>
          </a:xfrm>
        </p:spPr>
        <p:txBody>
          <a:bodyPr/>
          <a:lstStyle/>
          <a:p>
            <a:r>
              <a:rPr lang="es-ES" dirty="0"/>
              <a:t>Explique por qué la operadora necesita agregar más coagulante cuando el agua está amarilla</a:t>
            </a:r>
            <a:endParaRPr lang="en-US" dirty="0"/>
          </a:p>
        </p:txBody>
      </p:sp>
    </p:spTree>
    <p:extLst>
      <p:ext uri="{BB962C8B-B14F-4D97-AF65-F5344CB8AC3E}">
        <p14:creationId xmlns:p14="http://schemas.microsoft.com/office/powerpoint/2010/main" val="29983111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0739-4865-4D80-9CCD-6FCBF676F028}"/>
              </a:ext>
            </a:extLst>
          </p:cNvPr>
          <p:cNvSpPr>
            <a:spLocks noGrp="1"/>
          </p:cNvSpPr>
          <p:nvPr>
            <p:ph type="title"/>
          </p:nvPr>
        </p:nvSpPr>
        <p:spPr/>
        <p:txBody>
          <a:bodyPr/>
          <a:lstStyle/>
          <a:p>
            <a:r>
              <a:rPr lang="es-ES" sz="3200" dirty="0"/>
              <a:t>¿Por qué debe reducirse el gradiente de velocidad del floculador para tratar el agua con compuestos orgánicos disueltos altos?</a:t>
            </a:r>
            <a:endParaRPr lang="en-US" sz="3200" dirty="0"/>
          </a:p>
        </p:txBody>
      </p:sp>
    </p:spTree>
    <p:extLst>
      <p:ext uri="{BB962C8B-B14F-4D97-AF65-F5344CB8AC3E}">
        <p14:creationId xmlns:p14="http://schemas.microsoft.com/office/powerpoint/2010/main" val="31998147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8DDC-2DE6-4D86-9022-FA9A308FDA19}"/>
              </a:ext>
            </a:extLst>
          </p:cNvPr>
          <p:cNvSpPr>
            <a:spLocks noGrp="1"/>
          </p:cNvSpPr>
          <p:nvPr>
            <p:ph type="title"/>
          </p:nvPr>
        </p:nvSpPr>
        <p:spPr/>
        <p:txBody>
          <a:bodyPr/>
          <a:lstStyle/>
          <a:p>
            <a:r>
              <a:rPr lang="es-419"/>
              <a:t>Gradiente de velocidad</a:t>
            </a:r>
          </a:p>
        </p:txBody>
      </p:sp>
      <p:sp>
        <p:nvSpPr>
          <p:cNvPr id="3" name="Content Placeholder 2">
            <a:extLst>
              <a:ext uri="{FF2B5EF4-FFF2-40B4-BE49-F238E27FC236}">
                <a16:creationId xmlns:a16="http://schemas.microsoft.com/office/drawing/2014/main" id="{FA2284AB-43A9-4A30-AAF5-49DC047F5AA7}"/>
              </a:ext>
            </a:extLst>
          </p:cNvPr>
          <p:cNvSpPr>
            <a:spLocks noGrp="1"/>
          </p:cNvSpPr>
          <p:nvPr>
            <p:ph idx="1"/>
          </p:nvPr>
        </p:nvSpPr>
        <p:spPr/>
        <p:txBody>
          <a:bodyPr/>
          <a:lstStyle/>
          <a:p>
            <a:r>
              <a:rPr lang="es-419" dirty="0"/>
              <a:t>Gracias 50 cm de Perdida de carga =     de 140/s</a:t>
            </a:r>
          </a:p>
          <a:p>
            <a:r>
              <a:rPr lang="es-419" dirty="0"/>
              <a:t>Cuatro Comunidades perdida de carga es cerca a 10 cm =     de 20/s</a:t>
            </a:r>
          </a:p>
          <a:p>
            <a:r>
              <a:rPr lang="es-419" dirty="0"/>
              <a:t>Propongo     entre 20/s y 80/s, y sugiero 50/s</a:t>
            </a:r>
          </a:p>
        </p:txBody>
      </p:sp>
      <p:pic>
        <p:nvPicPr>
          <p:cNvPr id="4" name="Picture 3" descr="\documentclass{article}&#10;\usepackage{amsmath}&#10;\pagestyle{empty}&#10;\begin{document}&#10;&#10;$$\tilde{G}$$&#10;&#10;&#10;\end{document}" title="IguanaTex Bitmap Display">
            <a:extLst>
              <a:ext uri="{FF2B5EF4-FFF2-40B4-BE49-F238E27FC236}">
                <a16:creationId xmlns:a16="http://schemas.microsoft.com/office/drawing/2014/main" id="{2F3974DC-BFD1-4D42-A511-9DFF3434DB6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61057" y="1716072"/>
            <a:ext cx="264958" cy="349567"/>
          </a:xfrm>
          <a:prstGeom prst="rect">
            <a:avLst/>
          </a:prstGeom>
        </p:spPr>
      </p:pic>
      <p:pic>
        <p:nvPicPr>
          <p:cNvPr id="5" name="Picture 4" descr="\documentclass{article}&#10;\usepackage{amsmath}&#10;\pagestyle{empty}&#10;\begin{document}&#10;&#10;$$\tilde{G}$$&#10;&#10;&#10;\end{document}" title="IguanaTex Bitmap Display">
            <a:extLst>
              <a:ext uri="{FF2B5EF4-FFF2-40B4-BE49-F238E27FC236}">
                <a16:creationId xmlns:a16="http://schemas.microsoft.com/office/drawing/2014/main" id="{28C39223-91BB-468B-819B-8A2513BF5B73}"/>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0737634" y="2283232"/>
            <a:ext cx="264958" cy="349567"/>
          </a:xfrm>
          <a:prstGeom prst="rect">
            <a:avLst/>
          </a:prstGeom>
        </p:spPr>
      </p:pic>
      <p:pic>
        <p:nvPicPr>
          <p:cNvPr id="6" name="Picture 5" descr="\documentclass{article}&#10;\usepackage{amsmath}&#10;\pagestyle{empty}&#10;\begin{document}&#10;&#10;$$\tilde{G}$$&#10;&#10;&#10;\end{document}" title="IguanaTex Bitmap Display">
            <a:extLst>
              <a:ext uri="{FF2B5EF4-FFF2-40B4-BE49-F238E27FC236}">
                <a16:creationId xmlns:a16="http://schemas.microsoft.com/office/drawing/2014/main" id="{02F74574-D4A5-48C9-B160-94E92BAD5617}"/>
              </a:ext>
            </a:extLst>
          </p:cNvPr>
          <p:cNvPicPr>
            <a:picLocks noChangeAspect="1"/>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2716379" y="3371125"/>
            <a:ext cx="264958" cy="349567"/>
          </a:xfrm>
          <a:prstGeom prst="rect">
            <a:avLst/>
          </a:prstGeom>
        </p:spPr>
      </p:pic>
    </p:spTree>
    <p:extLst>
      <p:ext uri="{BB962C8B-B14F-4D97-AF65-F5344CB8AC3E}">
        <p14:creationId xmlns:p14="http://schemas.microsoft.com/office/powerpoint/2010/main" val="41687560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1FAE-7AE6-4A9F-BEB5-D65BB85308FB}"/>
              </a:ext>
            </a:extLst>
          </p:cNvPr>
          <p:cNvSpPr>
            <a:spLocks noGrp="1"/>
          </p:cNvSpPr>
          <p:nvPr>
            <p:ph type="title"/>
          </p:nvPr>
        </p:nvSpPr>
        <p:spPr/>
        <p:txBody>
          <a:bodyPr/>
          <a:lstStyle/>
          <a:p>
            <a:r>
              <a:rPr lang="es-419" dirty="0"/>
              <a:t>Estimar el volumen de un floculador según el numero de colisiones que quiere</a:t>
            </a:r>
          </a:p>
        </p:txBody>
      </p:sp>
      <p:sp>
        <p:nvSpPr>
          <p:cNvPr id="4" name="Content Placeholder 3">
            <a:extLst>
              <a:ext uri="{FF2B5EF4-FFF2-40B4-BE49-F238E27FC236}">
                <a16:creationId xmlns:a16="http://schemas.microsoft.com/office/drawing/2014/main" id="{BBD99E44-20B5-4105-BD5E-DA3BC862A206}"/>
              </a:ext>
            </a:extLst>
          </p:cNvPr>
          <p:cNvSpPr>
            <a:spLocks noGrp="1"/>
          </p:cNvSpPr>
          <p:nvPr>
            <p:ph idx="1"/>
          </p:nvPr>
        </p:nvSpPr>
        <p:spPr/>
        <p:txBody>
          <a:bodyPr/>
          <a:lstStyle/>
          <a:p>
            <a:r>
              <a:rPr lang="es-419" dirty="0"/>
              <a:t>    - Gradiente de velocidad es la taza de deformación del agua</a:t>
            </a:r>
          </a:p>
          <a:p>
            <a:r>
              <a:rPr lang="es-419" dirty="0"/>
              <a:t>       - Si multiplicamos por el tiempo de retención tengamos la deformación total del agua</a:t>
            </a:r>
          </a:p>
          <a:p>
            <a:r>
              <a:rPr lang="es-419" dirty="0"/>
              <a:t>Usamos 35,000 para      </a:t>
            </a:r>
            <a:r>
              <a:rPr lang="es-419" dirty="0">
                <a:latin typeface="Symbol" panose="05050102010706020507" pitchFamily="18" charset="2"/>
              </a:rPr>
              <a:t>.</a:t>
            </a:r>
            <a:endParaRPr lang="es-419" dirty="0"/>
          </a:p>
          <a:p>
            <a:r>
              <a:rPr lang="es-419" dirty="0"/>
              <a:t>El numero de colisiones entre partículas es proporcional al deformación total y por eso        es un parámetro clave del diseño </a:t>
            </a:r>
          </a:p>
        </p:txBody>
      </p:sp>
      <p:pic>
        <p:nvPicPr>
          <p:cNvPr id="12" name="Picture 11" descr="\documentclass{article}&#10;\usepackage{amsmath}&#10;\pagestyle{empty}&#10;\begin{document}&#10;&#10;$$\theta = \frac{\tilde{G} \theta}{\tilde{G}} = \frac{35000}{50} s = 700 s$$&#10;&#10;&#10;\end{document}" title="IguanaTex Bitmap Display">
            <a:extLst>
              <a:ext uri="{FF2B5EF4-FFF2-40B4-BE49-F238E27FC236}">
                <a16:creationId xmlns:a16="http://schemas.microsoft.com/office/drawing/2014/main" id="{9D81508E-D8C5-4DD3-9540-8B0414D0BBC5}"/>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86518" y="5485214"/>
            <a:ext cx="4107969" cy="899523"/>
          </a:xfrm>
          <a:prstGeom prst="rect">
            <a:avLst/>
          </a:prstGeom>
        </p:spPr>
      </p:pic>
      <p:pic>
        <p:nvPicPr>
          <p:cNvPr id="15" name="Picture 14" descr="\documentclass{article}&#10;\usepackage{amsmath}&#10;\pagestyle{empty}&#10;\begin{document}&#10;&#10;$$\tilde{G}$$&#10;&#10;&#10;\end{document}" title="IguanaTex Bitmap Display">
            <a:extLst>
              <a:ext uri="{FF2B5EF4-FFF2-40B4-BE49-F238E27FC236}">
                <a16:creationId xmlns:a16="http://schemas.microsoft.com/office/drawing/2014/main" id="{0A0B8730-A041-48CF-9483-26EBCD611D6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57027" y="1669774"/>
            <a:ext cx="264958" cy="349567"/>
          </a:xfrm>
          <a:prstGeom prst="rect">
            <a:avLst/>
          </a:prstGeom>
        </p:spPr>
      </p:pic>
      <p:pic>
        <p:nvPicPr>
          <p:cNvPr id="18" name="Picture 17" descr="\documentclass{article}&#10;\usepackage{amsmath}&#10;\pagestyle{empty}&#10;\begin{document}&#10;&#10;$$\tilde{G}\theta$$&#10;&#10;&#10;\end{document}" title="IguanaTex Bitmap Display">
            <a:extLst>
              <a:ext uri="{FF2B5EF4-FFF2-40B4-BE49-F238E27FC236}">
                <a16:creationId xmlns:a16="http://schemas.microsoft.com/office/drawing/2014/main" id="{DB61BC87-8A86-4D10-BA44-13DBEF8039E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64977" y="2247941"/>
            <a:ext cx="443081" cy="349567"/>
          </a:xfrm>
          <a:prstGeom prst="rect">
            <a:avLst/>
          </a:prstGeom>
        </p:spPr>
      </p:pic>
      <p:pic>
        <p:nvPicPr>
          <p:cNvPr id="19" name="Picture 18" descr="\documentclass{article}&#10;\usepackage{amsmath}&#10;\pagestyle{empty}&#10;\begin{document}&#10;&#10;$$\tilde{G}\theta$$&#10;&#10;&#10;\end{document}" title="IguanaTex Bitmap Display">
            <a:extLst>
              <a:ext uri="{FF2B5EF4-FFF2-40B4-BE49-F238E27FC236}">
                <a16:creationId xmlns:a16="http://schemas.microsoft.com/office/drawing/2014/main" id="{606B5983-0469-45DA-81C4-AB0664FACD5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589782" y="3338781"/>
            <a:ext cx="443081" cy="349567"/>
          </a:xfrm>
          <a:prstGeom prst="rect">
            <a:avLst/>
          </a:prstGeom>
        </p:spPr>
      </p:pic>
      <p:pic>
        <p:nvPicPr>
          <p:cNvPr id="20" name="Picture 19" descr="\documentclass{article}&#10;\usepackage{amsmath}&#10;\pagestyle{empty}&#10;\begin{document}&#10;&#10;$$\tilde{G}\theta$$&#10;&#10;&#10;\end{document}" title="IguanaTex Bitmap Display">
            <a:extLst>
              <a:ext uri="{FF2B5EF4-FFF2-40B4-BE49-F238E27FC236}">
                <a16:creationId xmlns:a16="http://schemas.microsoft.com/office/drawing/2014/main" id="{4543A87C-C25A-4D5C-8856-4234E96CB81D}"/>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772329" y="4417155"/>
            <a:ext cx="443081" cy="349567"/>
          </a:xfrm>
          <a:prstGeom prst="rect">
            <a:avLst/>
          </a:prstGeom>
        </p:spPr>
      </p:pic>
      <p:sp>
        <p:nvSpPr>
          <p:cNvPr id="21" name="TextBox 20">
            <a:extLst>
              <a:ext uri="{FF2B5EF4-FFF2-40B4-BE49-F238E27FC236}">
                <a16:creationId xmlns:a16="http://schemas.microsoft.com/office/drawing/2014/main" id="{264999CE-0978-4645-91B5-EACD8929B0A4}"/>
              </a:ext>
            </a:extLst>
          </p:cNvPr>
          <p:cNvSpPr txBox="1"/>
          <p:nvPr/>
        </p:nvSpPr>
        <p:spPr>
          <a:xfrm>
            <a:off x="6508239" y="5400656"/>
            <a:ext cx="1941279" cy="954107"/>
          </a:xfrm>
          <a:prstGeom prst="rect">
            <a:avLst/>
          </a:prstGeom>
          <a:noFill/>
        </p:spPr>
        <p:txBody>
          <a:bodyPr wrap="square" rtlCol="0">
            <a:spAutoFit/>
          </a:bodyPr>
          <a:lstStyle/>
          <a:p>
            <a:r>
              <a:rPr lang="es-419" dirty="0"/>
              <a:t>Confirmar en </a:t>
            </a:r>
            <a:r>
              <a:rPr lang="es-419" dirty="0" err="1"/>
              <a:t>Onshape</a:t>
            </a:r>
            <a:endParaRPr lang="es-419" dirty="0"/>
          </a:p>
        </p:txBody>
      </p:sp>
      <p:pic>
        <p:nvPicPr>
          <p:cNvPr id="22" name="Picture 21">
            <a:hlinkClick r:id="rId11"/>
            <a:extLst>
              <a:ext uri="{FF2B5EF4-FFF2-40B4-BE49-F238E27FC236}">
                <a16:creationId xmlns:a16="http://schemas.microsoft.com/office/drawing/2014/main" id="{7B2AF086-A452-4D1B-9E1E-CCCDF11B2409}"/>
              </a:ext>
            </a:extLst>
          </p:cNvPr>
          <p:cNvPicPr>
            <a:picLocks noChangeAspect="1"/>
          </p:cNvPicPr>
          <p:nvPr/>
        </p:nvPicPr>
        <p:blipFill>
          <a:blip r:embed="rId12"/>
          <a:stretch>
            <a:fillRect/>
          </a:stretch>
        </p:blipFill>
        <p:spPr>
          <a:xfrm>
            <a:off x="8287472" y="5028070"/>
            <a:ext cx="3001973" cy="1773186"/>
          </a:xfrm>
          <a:prstGeom prst="rect">
            <a:avLst/>
          </a:prstGeom>
        </p:spPr>
      </p:pic>
    </p:spTree>
    <p:extLst>
      <p:ext uri="{BB962C8B-B14F-4D97-AF65-F5344CB8AC3E}">
        <p14:creationId xmlns:p14="http://schemas.microsoft.com/office/powerpoint/2010/main" val="32747090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F863-C237-4608-9217-0A3814B53FAC}"/>
              </a:ext>
            </a:extLst>
          </p:cNvPr>
          <p:cNvSpPr>
            <a:spLocks noGrp="1"/>
          </p:cNvSpPr>
          <p:nvPr>
            <p:ph type="title"/>
          </p:nvPr>
        </p:nvSpPr>
        <p:spPr/>
        <p:txBody>
          <a:bodyPr/>
          <a:lstStyle/>
          <a:p>
            <a:r>
              <a:rPr lang="es-ES" dirty="0"/>
              <a:t>Pérdida</a:t>
            </a:r>
            <a:r>
              <a:rPr lang="es-419" dirty="0"/>
              <a:t> de carga por el floculador</a:t>
            </a:r>
          </a:p>
        </p:txBody>
      </p:sp>
      <p:sp>
        <p:nvSpPr>
          <p:cNvPr id="3" name="Content Placeholder 2">
            <a:extLst>
              <a:ext uri="{FF2B5EF4-FFF2-40B4-BE49-F238E27FC236}">
                <a16:creationId xmlns:a16="http://schemas.microsoft.com/office/drawing/2014/main" id="{D01D0618-C9F5-4D50-930A-B784FA5DD106}"/>
              </a:ext>
            </a:extLst>
          </p:cNvPr>
          <p:cNvSpPr>
            <a:spLocks noGrp="1"/>
          </p:cNvSpPr>
          <p:nvPr>
            <p:ph idx="1"/>
          </p:nvPr>
        </p:nvSpPr>
        <p:spPr/>
        <p:txBody>
          <a:bodyPr/>
          <a:lstStyle/>
          <a:p>
            <a:r>
              <a:rPr lang="es-ES" dirty="0"/>
              <a:t>La pérdida de carga que se necesita para alcanzar la meta de</a:t>
            </a:r>
            <a:br>
              <a:rPr lang="es-ES" dirty="0"/>
            </a:br>
            <a:r>
              <a:rPr lang="es-ES" dirty="0"/>
              <a:t>                           aumenta a medida que disminuye la temperatura (efecto de la viscosidad)
Se necesita mas energía para deformar el fluido cuando el agua es fría </a:t>
            </a:r>
            <a:endParaRPr lang="en-US" dirty="0"/>
          </a:p>
        </p:txBody>
      </p:sp>
      <p:pic>
        <p:nvPicPr>
          <p:cNvPr id="8" name="Picture 7" descr="\documentclass{article}&#10;\usepackage{amsmath}&#10;\pagestyle{empty}&#10;\begin{document}&#10;&#10;$$h_{Floc} = \tilde{G} \theta \frac{\nu \tilde{G}}{g}$$&#10;&#10;&#10;\end{document}" title="IguanaTex Bitmap Display">
            <a:extLst>
              <a:ext uri="{FF2B5EF4-FFF2-40B4-BE49-F238E27FC236}">
                <a16:creationId xmlns:a16="http://schemas.microsoft.com/office/drawing/2014/main" id="{79357B45-F0A5-4371-B629-64407AA652D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34584" y="4513436"/>
            <a:ext cx="3759662" cy="1488727"/>
          </a:xfrm>
          <a:prstGeom prst="rect">
            <a:avLst/>
          </a:prstGeom>
        </p:spPr>
      </p:pic>
      <p:pic>
        <p:nvPicPr>
          <p:cNvPr id="11" name="Picture 10" descr="\documentclass{article}&#10;\usepackage{amsmath}&#10;\pagestyle{empty}&#10;\begin{document}&#10;&#10;$$\tilde{G} \theta = 35000$$&#10;&#10;&#10;\end{document}" title="IguanaTex Bitmap Display">
            <a:extLst>
              <a:ext uri="{FF2B5EF4-FFF2-40B4-BE49-F238E27FC236}">
                <a16:creationId xmlns:a16="http://schemas.microsoft.com/office/drawing/2014/main" id="{F7B3A7B3-D298-4152-97BE-755C1201F12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23534" y="2142934"/>
            <a:ext cx="2223427" cy="418058"/>
          </a:xfrm>
          <a:prstGeom prst="rect">
            <a:avLst/>
          </a:prstGeom>
        </p:spPr>
      </p:pic>
      <p:pic>
        <p:nvPicPr>
          <p:cNvPr id="16" name="Picture 15" descr="\documentclass{article}&#10;\usepackage{amsmath}&#10;\pagestyle{empty}&#10;\begin{document}&#10;&#10;$$h_{Floc} = (35000) \frac{(1 * 10^{-6}\frac{m^2}{s}) (50/s)}{9.8 \frac{m}{s^2}}$$&#10;&#10;&#10;\end{document}" title="IguanaTex Bitmap Display">
            <a:extLst>
              <a:ext uri="{FF2B5EF4-FFF2-40B4-BE49-F238E27FC236}">
                <a16:creationId xmlns:a16="http://schemas.microsoft.com/office/drawing/2014/main" id="{DA10DB24-15A8-41C8-9D69-DEFC1DA86C4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348761" y="4674736"/>
            <a:ext cx="6386039" cy="1166126"/>
          </a:xfrm>
          <a:prstGeom prst="rect">
            <a:avLst/>
          </a:prstGeom>
        </p:spPr>
      </p:pic>
    </p:spTree>
    <p:extLst>
      <p:ext uri="{BB962C8B-B14F-4D97-AF65-F5344CB8AC3E}">
        <p14:creationId xmlns:p14="http://schemas.microsoft.com/office/powerpoint/2010/main" val="39271629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err="1"/>
              <a:t>Visión</a:t>
            </a:r>
            <a:r>
              <a:rPr lang="en-US" dirty="0"/>
              <a:t> general</a:t>
            </a:r>
          </a:p>
        </p:txBody>
      </p:sp>
      <p:sp>
        <p:nvSpPr>
          <p:cNvPr id="32771" name="Rectangle 3"/>
          <p:cNvSpPr>
            <a:spLocks noGrp="1" noChangeArrowheads="1"/>
          </p:cNvSpPr>
          <p:nvPr>
            <p:ph idx="1"/>
          </p:nvPr>
        </p:nvSpPr>
        <p:spPr>
          <a:xfrm>
            <a:off x="457199" y="1600200"/>
            <a:ext cx="7976795" cy="4525963"/>
          </a:xfrm>
        </p:spPr>
        <p:txBody>
          <a:bodyPr/>
          <a:lstStyle/>
          <a:p>
            <a:r>
              <a:rPr lang="es-ES" sz="4000" dirty="0"/>
              <a:t>Cascada de energía y creación de colisiones
Cobertura de superficie
Efecto de la materia orgánica
El tamaño del flóculo se establece mediante el gradiente de velocidad del fluido</a:t>
            </a:r>
            <a:endParaRPr lang="en-US" sz="4000" dirty="0"/>
          </a:p>
        </p:txBody>
      </p:sp>
      <p:pic>
        <p:nvPicPr>
          <p:cNvPr id="2231308" name="Picture 12">
            <a:hlinkClick r:id="" action="ppaction://noact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960" y="2911905"/>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F02D97A0-59BE-45E2-B013-1E22D373EA4C}"/>
              </a:ext>
            </a:extLst>
          </p:cNvPr>
          <p:cNvPicPr>
            <a:picLocks noChangeAspect="1"/>
          </p:cNvPicPr>
          <p:nvPr/>
        </p:nvPicPr>
        <p:blipFill>
          <a:blip r:embed="rId4"/>
          <a:stretch>
            <a:fillRect/>
          </a:stretch>
        </p:blipFill>
        <p:spPr>
          <a:xfrm rot="3470880">
            <a:off x="10722707" y="3558481"/>
            <a:ext cx="939055" cy="1217533"/>
          </a:xfrm>
          <a:prstGeom prst="rect">
            <a:avLst/>
          </a:prstGeom>
        </p:spPr>
      </p:pic>
      <p:pic>
        <p:nvPicPr>
          <p:cNvPr id="256" name="Picture 255">
            <a:extLst>
              <a:ext uri="{FF2B5EF4-FFF2-40B4-BE49-F238E27FC236}">
                <a16:creationId xmlns:a16="http://schemas.microsoft.com/office/drawing/2014/main" id="{0F7B68A9-03DD-4F75-A074-7ABB9716C171}"/>
              </a:ext>
            </a:extLst>
          </p:cNvPr>
          <p:cNvPicPr>
            <a:picLocks noChangeAspect="1"/>
          </p:cNvPicPr>
          <p:nvPr/>
        </p:nvPicPr>
        <p:blipFill>
          <a:blip r:embed="rId5"/>
          <a:stretch>
            <a:fillRect/>
          </a:stretch>
        </p:blipFill>
        <p:spPr>
          <a:xfrm>
            <a:off x="8972010" y="4590850"/>
            <a:ext cx="1377252" cy="1385248"/>
          </a:xfrm>
          <a:prstGeom prst="rect">
            <a:avLst/>
          </a:prstGeom>
        </p:spPr>
      </p:pic>
      <p:pic>
        <p:nvPicPr>
          <p:cNvPr id="4" name="Picture 3">
            <a:extLst>
              <a:ext uri="{FF2B5EF4-FFF2-40B4-BE49-F238E27FC236}">
                <a16:creationId xmlns:a16="http://schemas.microsoft.com/office/drawing/2014/main" id="{319944CB-A02C-4FBF-B35D-DFD79473DED9}"/>
              </a:ext>
            </a:extLst>
          </p:cNvPr>
          <p:cNvPicPr>
            <a:picLocks noChangeAspect="1"/>
          </p:cNvPicPr>
          <p:nvPr/>
        </p:nvPicPr>
        <p:blipFill>
          <a:blip r:embed="rId6"/>
          <a:stretch>
            <a:fillRect/>
          </a:stretch>
        </p:blipFill>
        <p:spPr>
          <a:xfrm>
            <a:off x="8956257" y="1600200"/>
            <a:ext cx="1325760" cy="93819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313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B92A-B5AE-4D63-9CE1-97796FBB88EF}"/>
              </a:ext>
            </a:extLst>
          </p:cNvPr>
          <p:cNvSpPr>
            <a:spLocks noGrp="1"/>
          </p:cNvSpPr>
          <p:nvPr>
            <p:ph type="title"/>
          </p:nvPr>
        </p:nvSpPr>
        <p:spPr/>
        <p:txBody>
          <a:bodyPr/>
          <a:lstStyle/>
          <a:p>
            <a:r>
              <a:rPr lang="es-419"/>
              <a:t>La diferencia entre disenar y operar</a:t>
            </a:r>
          </a:p>
        </p:txBody>
      </p:sp>
      <p:sp>
        <p:nvSpPr>
          <p:cNvPr id="3" name="Content Placeholder 2">
            <a:extLst>
              <a:ext uri="{FF2B5EF4-FFF2-40B4-BE49-F238E27FC236}">
                <a16:creationId xmlns:a16="http://schemas.microsoft.com/office/drawing/2014/main" id="{35579FB9-62C5-4EA1-94B0-D20B0638647F}"/>
              </a:ext>
            </a:extLst>
          </p:cNvPr>
          <p:cNvSpPr>
            <a:spLocks noGrp="1"/>
          </p:cNvSpPr>
          <p:nvPr>
            <p:ph idx="1"/>
          </p:nvPr>
        </p:nvSpPr>
        <p:spPr/>
        <p:txBody>
          <a:bodyPr/>
          <a:lstStyle/>
          <a:p>
            <a:r>
              <a:rPr lang="es-419" dirty="0"/>
              <a:t>Si estoy </a:t>
            </a:r>
            <a:r>
              <a:rPr lang="es-419" b="1" dirty="0"/>
              <a:t>diseñando</a:t>
            </a:r>
            <a:r>
              <a:rPr lang="es-419" dirty="0"/>
              <a:t> un Floculador para una temperatura </a:t>
            </a:r>
            <a:r>
              <a:rPr lang="es-ES" dirty="0"/>
              <a:t>más </a:t>
            </a:r>
            <a:r>
              <a:rPr lang="es-419" dirty="0"/>
              <a:t>fría voy a aumentar la perdida de carga para asegurar que alcanzamos la deformación requerida</a:t>
            </a:r>
          </a:p>
          <a:p>
            <a:r>
              <a:rPr lang="es-419" dirty="0"/>
              <a:t>Si ya tengo un floculador hecha y estoy </a:t>
            </a:r>
            <a:r>
              <a:rPr lang="es-419" b="1" dirty="0"/>
              <a:t>operándolo</a:t>
            </a:r>
            <a:r>
              <a:rPr lang="es-419" dirty="0"/>
              <a:t> y si la temperatura baja la perdida de carga </a:t>
            </a:r>
          </a:p>
          <a:p>
            <a:pPr lvl="1"/>
            <a:r>
              <a:rPr lang="es-419" dirty="0"/>
              <a:t>Va a aumentar</a:t>
            </a:r>
          </a:p>
          <a:p>
            <a:pPr lvl="1"/>
            <a:r>
              <a:rPr lang="es-419" dirty="0"/>
              <a:t>Va a seguir igual</a:t>
            </a:r>
          </a:p>
          <a:p>
            <a:endParaRPr lang="es-419" dirty="0"/>
          </a:p>
        </p:txBody>
      </p:sp>
      <p:pic>
        <p:nvPicPr>
          <p:cNvPr id="6" name="Picture 5" descr="\documentclass{article}&#10;\usepackage{amsmath}&#10;\pagestyle{empty}&#10;\begin{document}&#10;&#10;$${h_e} = \sum{K} \frac{V^2}{2g}$$&#10;&#10;&#10;\end{document}" title="IguanaTex Bitmap Display">
            <a:extLst>
              <a:ext uri="{FF2B5EF4-FFF2-40B4-BE49-F238E27FC236}">
                <a16:creationId xmlns:a16="http://schemas.microsoft.com/office/drawing/2014/main" id="{65C5382E-6A7F-4315-AAE6-9E39170FA8E3}"/>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71603" y="4480094"/>
            <a:ext cx="3299311" cy="1276118"/>
          </a:xfrm>
          <a:prstGeom prst="rect">
            <a:avLst/>
          </a:prstGeom>
        </p:spPr>
      </p:pic>
      <p:sp>
        <p:nvSpPr>
          <p:cNvPr id="8" name="TextBox 7">
            <a:extLst>
              <a:ext uri="{FF2B5EF4-FFF2-40B4-BE49-F238E27FC236}">
                <a16:creationId xmlns:a16="http://schemas.microsoft.com/office/drawing/2014/main" id="{DA3C6365-9ECC-4992-9D74-6E4169BDCCAE}"/>
              </a:ext>
            </a:extLst>
          </p:cNvPr>
          <p:cNvSpPr txBox="1"/>
          <p:nvPr/>
        </p:nvSpPr>
        <p:spPr>
          <a:xfrm>
            <a:off x="5787470" y="5831543"/>
            <a:ext cx="2568267" cy="523220"/>
          </a:xfrm>
          <a:prstGeom prst="rect">
            <a:avLst/>
          </a:prstGeom>
          <a:noFill/>
        </p:spPr>
        <p:txBody>
          <a:bodyPr wrap="none" rtlCol="0">
            <a:spAutoFit/>
          </a:bodyPr>
          <a:lstStyle/>
          <a:p>
            <a:r>
              <a:rPr lang="es-419"/>
              <a:t>Perdida de carga</a:t>
            </a:r>
          </a:p>
        </p:txBody>
      </p:sp>
      <p:sp>
        <p:nvSpPr>
          <p:cNvPr id="9" name="TextBox 8">
            <a:extLst>
              <a:ext uri="{FF2B5EF4-FFF2-40B4-BE49-F238E27FC236}">
                <a16:creationId xmlns:a16="http://schemas.microsoft.com/office/drawing/2014/main" id="{053D7424-A805-44FF-8158-B7EF260728F3}"/>
              </a:ext>
            </a:extLst>
          </p:cNvPr>
          <p:cNvSpPr txBox="1"/>
          <p:nvPr/>
        </p:nvSpPr>
        <p:spPr>
          <a:xfrm>
            <a:off x="9794240" y="3881543"/>
            <a:ext cx="1577676" cy="523220"/>
          </a:xfrm>
          <a:prstGeom prst="rect">
            <a:avLst/>
          </a:prstGeom>
          <a:noFill/>
        </p:spPr>
        <p:txBody>
          <a:bodyPr wrap="none" rtlCol="0">
            <a:spAutoFit/>
          </a:bodyPr>
          <a:lstStyle/>
          <a:p>
            <a:r>
              <a:rPr lang="es-419" dirty="0"/>
              <a:t>velocidad</a:t>
            </a:r>
          </a:p>
        </p:txBody>
      </p:sp>
      <p:sp>
        <p:nvSpPr>
          <p:cNvPr id="10" name="TextBox 9">
            <a:extLst>
              <a:ext uri="{FF2B5EF4-FFF2-40B4-BE49-F238E27FC236}">
                <a16:creationId xmlns:a16="http://schemas.microsoft.com/office/drawing/2014/main" id="{FA8610F1-3470-4ACE-B82D-30B26803F97B}"/>
              </a:ext>
            </a:extLst>
          </p:cNvPr>
          <p:cNvSpPr txBox="1"/>
          <p:nvPr/>
        </p:nvSpPr>
        <p:spPr>
          <a:xfrm>
            <a:off x="9258707" y="5902219"/>
            <a:ext cx="3127257" cy="954107"/>
          </a:xfrm>
          <a:prstGeom prst="rect">
            <a:avLst/>
          </a:prstGeom>
          <a:noFill/>
        </p:spPr>
        <p:txBody>
          <a:bodyPr wrap="square" rtlCol="0">
            <a:spAutoFit/>
          </a:bodyPr>
          <a:lstStyle/>
          <a:p>
            <a:r>
              <a:rPr lang="es-419"/>
              <a:t>Coeficiente de perdidas menores</a:t>
            </a:r>
          </a:p>
        </p:txBody>
      </p:sp>
      <p:cxnSp>
        <p:nvCxnSpPr>
          <p:cNvPr id="11" name="Straight Arrow Connector 10">
            <a:extLst>
              <a:ext uri="{FF2B5EF4-FFF2-40B4-BE49-F238E27FC236}">
                <a16:creationId xmlns:a16="http://schemas.microsoft.com/office/drawing/2014/main" id="{1C5C89CC-C215-4042-9497-49F52BCFB1AC}"/>
              </a:ext>
            </a:extLst>
          </p:cNvPr>
          <p:cNvCxnSpPr>
            <a:cxnSpLocks/>
            <a:stCxn id="8" idx="0"/>
          </p:cNvCxnSpPr>
          <p:nvPr/>
        </p:nvCxnSpPr>
        <p:spPr>
          <a:xfrm flipV="1">
            <a:off x="7071604" y="5370653"/>
            <a:ext cx="116274" cy="460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B2B852-DAE9-454B-8B21-B3D9D92DDFAB}"/>
              </a:ext>
            </a:extLst>
          </p:cNvPr>
          <p:cNvCxnSpPr>
            <a:cxnSpLocks/>
          </p:cNvCxnSpPr>
          <p:nvPr/>
        </p:nvCxnSpPr>
        <p:spPr>
          <a:xfrm flipH="1" flipV="1">
            <a:off x="9417056" y="5368326"/>
            <a:ext cx="222815" cy="6003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B4B02C-4C3C-4AA0-B777-74F35FA21083}"/>
              </a:ext>
            </a:extLst>
          </p:cNvPr>
          <p:cNvCxnSpPr>
            <a:cxnSpLocks/>
          </p:cNvCxnSpPr>
          <p:nvPr/>
        </p:nvCxnSpPr>
        <p:spPr>
          <a:xfrm flipH="1">
            <a:off x="9893986" y="4294208"/>
            <a:ext cx="127056" cy="185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0631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E7F6C-12A6-4889-83C0-065533A071E3}"/>
              </a:ext>
            </a:extLst>
          </p:cNvPr>
          <p:cNvSpPr>
            <a:spLocks noGrp="1"/>
          </p:cNvSpPr>
          <p:nvPr>
            <p:ph type="title"/>
          </p:nvPr>
        </p:nvSpPr>
        <p:spPr/>
        <p:txBody>
          <a:bodyPr/>
          <a:lstStyle/>
          <a:p>
            <a:r>
              <a:rPr lang="en-US" dirty="0"/>
              <a:t>El Volume de Floculador es 20 m</a:t>
            </a:r>
            <a:r>
              <a:rPr lang="en-US" baseline="30000" dirty="0"/>
              <a:t>3</a:t>
            </a:r>
            <a:r>
              <a:rPr lang="en-US" dirty="0"/>
              <a:t>. </a:t>
            </a:r>
            <a:r>
              <a:rPr lang="es-ES" dirty="0"/>
              <a:t>¿Cuál es el caudal máximo? </a:t>
            </a:r>
            <a:endParaRPr lang="en-US" dirty="0"/>
          </a:p>
        </p:txBody>
      </p:sp>
      <p:pic>
        <p:nvPicPr>
          <p:cNvPr id="7" name="Picture 6" descr="\documentclass{article}&#10;\usepackage{amsmath}&#10;\pagestyle{empty}&#10;\begin{document}&#10;&#10;$$\rlap{--} V_{floc} = \theta Q$$&#10;&#10;&#10;\end{document}" title="IguanaTex Bitmap Display">
            <a:extLst>
              <a:ext uri="{FF2B5EF4-FFF2-40B4-BE49-F238E27FC236}">
                <a16:creationId xmlns:a16="http://schemas.microsoft.com/office/drawing/2014/main" id="{69674873-BB04-46E3-A469-CE3C4DC3AD3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21474" y="2052030"/>
            <a:ext cx="2901533" cy="619889"/>
          </a:xfrm>
          <a:prstGeom prst="rect">
            <a:avLst/>
          </a:prstGeom>
        </p:spPr>
      </p:pic>
      <p:pic>
        <p:nvPicPr>
          <p:cNvPr id="10" name="Picture 9" descr="\documentclass{article}&#10;\usepackage{amsmath}&#10;\pagestyle{empty}&#10;\begin{document}&#10;&#10;$$Q = \frac{\rlap{--} V_{floc}}{\theta}$$&#10;&#10;&#10;\end{document}" title="IguanaTex Bitmap Display">
            <a:extLst>
              <a:ext uri="{FF2B5EF4-FFF2-40B4-BE49-F238E27FC236}">
                <a16:creationId xmlns:a16="http://schemas.microsoft.com/office/drawing/2014/main" id="{FC3CCED7-7B2C-4759-AFA4-6111A7792EF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36354" y="3401357"/>
            <a:ext cx="2673742" cy="1273387"/>
          </a:xfrm>
          <a:prstGeom prst="rect">
            <a:avLst/>
          </a:prstGeom>
        </p:spPr>
      </p:pic>
      <p:pic>
        <p:nvPicPr>
          <p:cNvPr id="19" name="Picture 18" descr="\documentclass{article}&#10;\usepackage{amsmath}&#10;\pagestyle{empty}&#10;\begin{document}&#10;&#10;$$Q = \frac{20m^3}{700s} = 28.57 \frac{L}{s}$$&#10;&#10;&#10;\end{document}" title="IguanaTex Bitmap Display">
            <a:extLst>
              <a:ext uri="{FF2B5EF4-FFF2-40B4-BE49-F238E27FC236}">
                <a16:creationId xmlns:a16="http://schemas.microsoft.com/office/drawing/2014/main" id="{BAF4FC8F-02AE-48DA-BB22-AF130C87A54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03788" y="5071483"/>
            <a:ext cx="5612617" cy="1374213"/>
          </a:xfrm>
          <a:prstGeom prst="rect">
            <a:avLst/>
          </a:prstGeom>
        </p:spPr>
      </p:pic>
      <p:pic>
        <p:nvPicPr>
          <p:cNvPr id="14" name="Picture 13">
            <a:hlinkClick r:id="rId9"/>
            <a:extLst>
              <a:ext uri="{FF2B5EF4-FFF2-40B4-BE49-F238E27FC236}">
                <a16:creationId xmlns:a16="http://schemas.microsoft.com/office/drawing/2014/main" id="{014C78AA-CD9C-4730-A00F-128A4F7D842D}"/>
              </a:ext>
            </a:extLst>
          </p:cNvPr>
          <p:cNvPicPr>
            <a:picLocks noChangeAspect="1"/>
          </p:cNvPicPr>
          <p:nvPr/>
        </p:nvPicPr>
        <p:blipFill>
          <a:blip r:embed="rId10"/>
          <a:stretch>
            <a:fillRect/>
          </a:stretch>
        </p:blipFill>
        <p:spPr>
          <a:xfrm>
            <a:off x="6697384" y="2671919"/>
            <a:ext cx="4658262" cy="2549977"/>
          </a:xfrm>
          <a:prstGeom prst="rect">
            <a:avLst/>
          </a:prstGeom>
        </p:spPr>
      </p:pic>
      <p:sp>
        <p:nvSpPr>
          <p:cNvPr id="15" name="TextBox 14">
            <a:extLst>
              <a:ext uri="{FF2B5EF4-FFF2-40B4-BE49-F238E27FC236}">
                <a16:creationId xmlns:a16="http://schemas.microsoft.com/office/drawing/2014/main" id="{444159C3-019B-4E47-B945-80CAE4F4AC24}"/>
              </a:ext>
            </a:extLst>
          </p:cNvPr>
          <p:cNvSpPr txBox="1"/>
          <p:nvPr/>
        </p:nvSpPr>
        <p:spPr>
          <a:xfrm>
            <a:off x="7159231" y="2276645"/>
            <a:ext cx="4001574" cy="523220"/>
          </a:xfrm>
          <a:prstGeom prst="rect">
            <a:avLst/>
          </a:prstGeom>
          <a:noFill/>
        </p:spPr>
        <p:txBody>
          <a:bodyPr wrap="square" rtlCol="0">
            <a:spAutoFit/>
          </a:bodyPr>
          <a:lstStyle/>
          <a:p>
            <a:r>
              <a:rPr lang="es-419" dirty="0"/>
              <a:t>Confirmar en </a:t>
            </a:r>
            <a:r>
              <a:rPr lang="es-419" dirty="0" err="1"/>
              <a:t>Onshape</a:t>
            </a:r>
            <a:endParaRPr lang="es-419" dirty="0"/>
          </a:p>
        </p:txBody>
      </p:sp>
    </p:spTree>
    <p:extLst>
      <p:ext uri="{BB962C8B-B14F-4D97-AF65-F5344CB8AC3E}">
        <p14:creationId xmlns:p14="http://schemas.microsoft.com/office/powerpoint/2010/main" val="152019346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1002-0CAB-4145-A97C-EB0A25DC657E}"/>
              </a:ext>
            </a:extLst>
          </p:cNvPr>
          <p:cNvSpPr>
            <a:spLocks noGrp="1"/>
          </p:cNvSpPr>
          <p:nvPr>
            <p:ph type="title"/>
          </p:nvPr>
        </p:nvSpPr>
        <p:spPr>
          <a:xfrm>
            <a:off x="457200" y="228600"/>
            <a:ext cx="7043196" cy="1143000"/>
          </a:xfrm>
        </p:spPr>
        <p:txBody>
          <a:bodyPr/>
          <a:lstStyle/>
          <a:p>
            <a:r>
              <a:rPr lang="es-419" dirty="0"/>
              <a:t>Mejoras para los floculadores</a:t>
            </a:r>
          </a:p>
        </p:txBody>
      </p:sp>
      <p:sp>
        <p:nvSpPr>
          <p:cNvPr id="3" name="Content Placeholder 2">
            <a:extLst>
              <a:ext uri="{FF2B5EF4-FFF2-40B4-BE49-F238E27FC236}">
                <a16:creationId xmlns:a16="http://schemas.microsoft.com/office/drawing/2014/main" id="{1A5A53E8-5E95-4012-81A4-B01ED51F4438}"/>
              </a:ext>
            </a:extLst>
          </p:cNvPr>
          <p:cNvSpPr>
            <a:spLocks noGrp="1"/>
          </p:cNvSpPr>
          <p:nvPr>
            <p:ph idx="1"/>
          </p:nvPr>
        </p:nvSpPr>
        <p:spPr>
          <a:xfrm>
            <a:off x="457200" y="1600200"/>
            <a:ext cx="7390435" cy="4525963"/>
          </a:xfrm>
        </p:spPr>
        <p:txBody>
          <a:bodyPr/>
          <a:lstStyle/>
          <a:p>
            <a:r>
              <a:rPr lang="es-419" dirty="0"/>
              <a:t>Grietas empezando de los agujeros </a:t>
            </a:r>
          </a:p>
          <a:p>
            <a:pPr lvl="1"/>
            <a:r>
              <a:rPr lang="es-419" dirty="0"/>
              <a:t>Usar sierra de Corona con buena fila y solamente perforar algunos pocos laminas a la vez para evitar sobrecalentamiento del policarbonato</a:t>
            </a:r>
          </a:p>
          <a:p>
            <a:pPr lvl="1"/>
            <a:r>
              <a:rPr lang="es-419" dirty="0"/>
              <a:t>Usar arandela para reforzar el policarbonato</a:t>
            </a:r>
          </a:p>
        </p:txBody>
      </p:sp>
      <p:pic>
        <p:nvPicPr>
          <p:cNvPr id="4" name="Picture 3">
            <a:extLst>
              <a:ext uri="{FF2B5EF4-FFF2-40B4-BE49-F238E27FC236}">
                <a16:creationId xmlns:a16="http://schemas.microsoft.com/office/drawing/2014/main" id="{43107632-DE38-4700-898F-D61BD3CCE2E2}"/>
              </a:ext>
            </a:extLst>
          </p:cNvPr>
          <p:cNvPicPr>
            <a:picLocks noChangeAspect="1"/>
          </p:cNvPicPr>
          <p:nvPr/>
        </p:nvPicPr>
        <p:blipFill>
          <a:blip r:embed="rId2"/>
          <a:stretch>
            <a:fillRect/>
          </a:stretch>
        </p:blipFill>
        <p:spPr>
          <a:xfrm>
            <a:off x="7967343" y="0"/>
            <a:ext cx="4224657" cy="6858000"/>
          </a:xfrm>
          <a:prstGeom prst="rect">
            <a:avLst/>
          </a:prstGeom>
        </p:spPr>
      </p:pic>
    </p:spTree>
    <p:extLst>
      <p:ext uri="{BB962C8B-B14F-4D97-AF65-F5344CB8AC3E}">
        <p14:creationId xmlns:p14="http://schemas.microsoft.com/office/powerpoint/2010/main" val="274768047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717A-B6D8-48C7-BEB8-9D205459F92B}"/>
              </a:ext>
            </a:extLst>
          </p:cNvPr>
          <p:cNvSpPr>
            <a:spLocks noGrp="1"/>
          </p:cNvSpPr>
          <p:nvPr>
            <p:ph type="title"/>
          </p:nvPr>
        </p:nvSpPr>
        <p:spPr/>
        <p:txBody>
          <a:bodyPr/>
          <a:lstStyle/>
          <a:p>
            <a:r>
              <a:rPr lang="es-419" dirty="0"/>
              <a:t>Arandela para evitar que la lámina de policarbonato se rompa</a:t>
            </a:r>
          </a:p>
        </p:txBody>
      </p:sp>
      <p:pic>
        <p:nvPicPr>
          <p:cNvPr id="5" name="Picture 4">
            <a:extLst>
              <a:ext uri="{FF2B5EF4-FFF2-40B4-BE49-F238E27FC236}">
                <a16:creationId xmlns:a16="http://schemas.microsoft.com/office/drawing/2014/main" id="{998EBC80-8D3A-4BBE-ABF9-66B733D2D583}"/>
              </a:ext>
            </a:extLst>
          </p:cNvPr>
          <p:cNvPicPr>
            <a:picLocks noChangeAspect="1"/>
          </p:cNvPicPr>
          <p:nvPr/>
        </p:nvPicPr>
        <p:blipFill>
          <a:blip r:embed="rId2"/>
          <a:stretch>
            <a:fillRect/>
          </a:stretch>
        </p:blipFill>
        <p:spPr>
          <a:xfrm>
            <a:off x="0" y="1493133"/>
            <a:ext cx="5624876" cy="5364867"/>
          </a:xfrm>
          <a:prstGeom prst="rect">
            <a:avLst/>
          </a:prstGeom>
        </p:spPr>
      </p:pic>
      <p:pic>
        <p:nvPicPr>
          <p:cNvPr id="6" name="Picture 5">
            <a:extLst>
              <a:ext uri="{FF2B5EF4-FFF2-40B4-BE49-F238E27FC236}">
                <a16:creationId xmlns:a16="http://schemas.microsoft.com/office/drawing/2014/main" id="{9AB4AEA8-9497-4100-886D-F440233F7D3D}"/>
              </a:ext>
            </a:extLst>
          </p:cNvPr>
          <p:cNvPicPr>
            <a:picLocks noChangeAspect="1"/>
          </p:cNvPicPr>
          <p:nvPr/>
        </p:nvPicPr>
        <p:blipFill>
          <a:blip r:embed="rId3"/>
          <a:stretch>
            <a:fillRect/>
          </a:stretch>
        </p:blipFill>
        <p:spPr>
          <a:xfrm>
            <a:off x="9549115" y="1478675"/>
            <a:ext cx="2642886" cy="5379325"/>
          </a:xfrm>
          <a:prstGeom prst="rect">
            <a:avLst/>
          </a:prstGeom>
        </p:spPr>
      </p:pic>
      <p:sp>
        <p:nvSpPr>
          <p:cNvPr id="7" name="TextBox 6">
            <a:extLst>
              <a:ext uri="{FF2B5EF4-FFF2-40B4-BE49-F238E27FC236}">
                <a16:creationId xmlns:a16="http://schemas.microsoft.com/office/drawing/2014/main" id="{8E4973C0-11DD-4116-8D87-8FFBC8E7E9E7}"/>
              </a:ext>
            </a:extLst>
          </p:cNvPr>
          <p:cNvSpPr txBox="1"/>
          <p:nvPr/>
        </p:nvSpPr>
        <p:spPr>
          <a:xfrm>
            <a:off x="6315919" y="1964128"/>
            <a:ext cx="2735484" cy="954107"/>
          </a:xfrm>
          <a:prstGeom prst="rect">
            <a:avLst/>
          </a:prstGeom>
          <a:noFill/>
        </p:spPr>
        <p:txBody>
          <a:bodyPr wrap="square" rtlCol="0">
            <a:spAutoFit/>
          </a:bodyPr>
          <a:lstStyle/>
          <a:p>
            <a:r>
              <a:rPr lang="es-419" dirty="0"/>
              <a:t>Arandela (tal vez de PVC)</a:t>
            </a:r>
          </a:p>
        </p:txBody>
      </p:sp>
      <p:sp>
        <p:nvSpPr>
          <p:cNvPr id="8" name="TextBox 7">
            <a:extLst>
              <a:ext uri="{FF2B5EF4-FFF2-40B4-BE49-F238E27FC236}">
                <a16:creationId xmlns:a16="http://schemas.microsoft.com/office/drawing/2014/main" id="{223D682D-DF30-43A8-B0A7-97493461D07A}"/>
              </a:ext>
            </a:extLst>
          </p:cNvPr>
          <p:cNvSpPr txBox="1"/>
          <p:nvPr/>
        </p:nvSpPr>
        <p:spPr>
          <a:xfrm>
            <a:off x="6315919" y="3691283"/>
            <a:ext cx="2735484" cy="1815882"/>
          </a:xfrm>
          <a:prstGeom prst="rect">
            <a:avLst/>
          </a:prstGeom>
          <a:noFill/>
        </p:spPr>
        <p:txBody>
          <a:bodyPr wrap="square" rtlCol="0">
            <a:spAutoFit/>
          </a:bodyPr>
          <a:lstStyle/>
          <a:p>
            <a:r>
              <a:rPr lang="es-419" dirty="0"/>
              <a:t>Puesto en el lado de la lamina de policarbonato aguas arriba</a:t>
            </a:r>
          </a:p>
        </p:txBody>
      </p:sp>
    </p:spTree>
    <p:extLst>
      <p:ext uri="{BB962C8B-B14F-4D97-AF65-F5344CB8AC3E}">
        <p14:creationId xmlns:p14="http://schemas.microsoft.com/office/powerpoint/2010/main" val="25454758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0C3A-F2B5-4D2D-8188-D292156B7EDC}"/>
              </a:ext>
            </a:extLst>
          </p:cNvPr>
          <p:cNvSpPr>
            <a:spLocks noGrp="1"/>
          </p:cNvSpPr>
          <p:nvPr>
            <p:ph type="title"/>
          </p:nvPr>
        </p:nvSpPr>
        <p:spPr/>
        <p:txBody>
          <a:bodyPr/>
          <a:lstStyle/>
          <a:p>
            <a:r>
              <a:rPr lang="es-419" dirty="0"/>
              <a:t>Agrega un desagüe aguas arriba en el primer canal para quitar el lodo mas fácil</a:t>
            </a:r>
          </a:p>
        </p:txBody>
      </p:sp>
      <p:sp>
        <p:nvSpPr>
          <p:cNvPr id="3" name="Content Placeholder 2">
            <a:extLst>
              <a:ext uri="{FF2B5EF4-FFF2-40B4-BE49-F238E27FC236}">
                <a16:creationId xmlns:a16="http://schemas.microsoft.com/office/drawing/2014/main" id="{625A639D-B353-4535-860B-59A0D610B75E}"/>
              </a:ext>
            </a:extLst>
          </p:cNvPr>
          <p:cNvSpPr>
            <a:spLocks noGrp="1"/>
          </p:cNvSpPr>
          <p:nvPr>
            <p:ph idx="1"/>
          </p:nvPr>
        </p:nvSpPr>
        <p:spPr/>
        <p:txBody>
          <a:bodyPr/>
          <a:lstStyle/>
          <a:p>
            <a:r>
              <a:rPr lang="es-419" dirty="0"/>
              <a:t>La mayoría del lodo acumula cerca a la entrada del floculador</a:t>
            </a:r>
          </a:p>
          <a:p>
            <a:endParaRPr lang="es-419" dirty="0"/>
          </a:p>
        </p:txBody>
      </p:sp>
      <p:pic>
        <p:nvPicPr>
          <p:cNvPr id="4" name="Picture 3">
            <a:extLst>
              <a:ext uri="{FF2B5EF4-FFF2-40B4-BE49-F238E27FC236}">
                <a16:creationId xmlns:a16="http://schemas.microsoft.com/office/drawing/2014/main" id="{11F55A92-99EC-42AC-93C2-C22CCDD24416}"/>
              </a:ext>
            </a:extLst>
          </p:cNvPr>
          <p:cNvPicPr>
            <a:picLocks noChangeAspect="1"/>
          </p:cNvPicPr>
          <p:nvPr/>
        </p:nvPicPr>
        <p:blipFill>
          <a:blip r:embed="rId2"/>
          <a:stretch>
            <a:fillRect/>
          </a:stretch>
        </p:blipFill>
        <p:spPr>
          <a:xfrm>
            <a:off x="3808071" y="2654945"/>
            <a:ext cx="8383929" cy="4203055"/>
          </a:xfrm>
          <a:prstGeom prst="rect">
            <a:avLst/>
          </a:prstGeom>
        </p:spPr>
      </p:pic>
    </p:spTree>
    <p:extLst>
      <p:ext uri="{BB962C8B-B14F-4D97-AF65-F5344CB8AC3E}">
        <p14:creationId xmlns:p14="http://schemas.microsoft.com/office/powerpoint/2010/main" val="12552997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s-419"/>
              <a:t>Conclusiones de floculación</a:t>
            </a:r>
          </a:p>
        </p:txBody>
      </p:sp>
      <p:sp>
        <p:nvSpPr>
          <p:cNvPr id="96259" name="Rectangle 3"/>
          <p:cNvSpPr>
            <a:spLocks noGrp="1" noChangeArrowheads="1"/>
          </p:cNvSpPr>
          <p:nvPr>
            <p:ph idx="1"/>
          </p:nvPr>
        </p:nvSpPr>
        <p:spPr>
          <a:xfrm>
            <a:off x="457201" y="1600200"/>
            <a:ext cx="8918812" cy="4525963"/>
          </a:xfrm>
        </p:spPr>
        <p:txBody>
          <a:bodyPr/>
          <a:lstStyle/>
          <a:p>
            <a:r>
              <a:rPr lang="es-ES" dirty="0"/>
              <a:t>¡Nuestro objetivo es reducir la concentración de las partículas primarias no floculadas!
Solo partículas de tamaño similar pueden colisionar y unirse en la floculación.
Es difícil flocular las ultimas partículas primarias porque el tiempo entre colisiones aumenta a medida que disminuye el número de partículas primarias.
El gradiente de velocidad limita el tamaño de los flóculos</a:t>
            </a:r>
            <a:endParaRPr lang="en-US" dirty="0"/>
          </a:p>
        </p:txBody>
      </p:sp>
      <p:pic>
        <p:nvPicPr>
          <p:cNvPr id="2" name="Picture 1">
            <a:extLst>
              <a:ext uri="{FF2B5EF4-FFF2-40B4-BE49-F238E27FC236}">
                <a16:creationId xmlns:a16="http://schemas.microsoft.com/office/drawing/2014/main" id="{927CDFAA-1D4F-443C-92D4-555E5515A753}"/>
              </a:ext>
            </a:extLst>
          </p:cNvPr>
          <p:cNvPicPr>
            <a:picLocks noChangeAspect="1"/>
          </p:cNvPicPr>
          <p:nvPr/>
        </p:nvPicPr>
        <p:blipFill>
          <a:blip r:embed="rId3"/>
          <a:stretch>
            <a:fillRect/>
          </a:stretch>
        </p:blipFill>
        <p:spPr>
          <a:xfrm>
            <a:off x="10385256" y="5244152"/>
            <a:ext cx="1377252" cy="1385248"/>
          </a:xfrm>
          <a:prstGeom prst="rect">
            <a:avLst/>
          </a:prstGeom>
        </p:spPr>
      </p:pic>
      <p:pic>
        <p:nvPicPr>
          <p:cNvPr id="3" name="Picture 2">
            <a:extLst>
              <a:ext uri="{FF2B5EF4-FFF2-40B4-BE49-F238E27FC236}">
                <a16:creationId xmlns:a16="http://schemas.microsoft.com/office/drawing/2014/main" id="{E51BE3AC-F03A-4251-9733-D2CEDEA2D536}"/>
              </a:ext>
            </a:extLst>
          </p:cNvPr>
          <p:cNvPicPr>
            <a:picLocks noChangeAspect="1"/>
          </p:cNvPicPr>
          <p:nvPr/>
        </p:nvPicPr>
        <p:blipFill>
          <a:blip r:embed="rId4"/>
          <a:stretch>
            <a:fillRect/>
          </a:stretch>
        </p:blipFill>
        <p:spPr>
          <a:xfrm>
            <a:off x="9511749" y="2572601"/>
            <a:ext cx="2379610" cy="1143001"/>
          </a:xfrm>
          <a:prstGeom prst="rect">
            <a:avLst/>
          </a:prstGeom>
        </p:spPr>
      </p:pic>
      <p:pic>
        <p:nvPicPr>
          <p:cNvPr id="4" name="Picture 3">
            <a:extLst>
              <a:ext uri="{FF2B5EF4-FFF2-40B4-BE49-F238E27FC236}">
                <a16:creationId xmlns:a16="http://schemas.microsoft.com/office/drawing/2014/main" id="{E2A31A4F-2AA2-4C3E-A994-643AE2A8B88F}"/>
              </a:ext>
            </a:extLst>
          </p:cNvPr>
          <p:cNvPicPr>
            <a:picLocks noChangeAspect="1"/>
          </p:cNvPicPr>
          <p:nvPr/>
        </p:nvPicPr>
        <p:blipFill>
          <a:blip r:embed="rId5"/>
          <a:stretch>
            <a:fillRect/>
          </a:stretch>
        </p:blipFill>
        <p:spPr>
          <a:xfrm>
            <a:off x="9820156" y="3908377"/>
            <a:ext cx="1762796" cy="1143000"/>
          </a:xfrm>
          <a:prstGeom prst="rect">
            <a:avLst/>
          </a:prstGeom>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829542-4BCF-4E1F-9A62-99DA9BD5E6DC}"/>
              </a:ext>
            </a:extLst>
          </p:cNvPr>
          <p:cNvSpPr>
            <a:spLocks noGrp="1"/>
          </p:cNvSpPr>
          <p:nvPr>
            <p:ph type="title"/>
          </p:nvPr>
        </p:nvSpPr>
        <p:spPr/>
        <p:txBody>
          <a:bodyPr/>
          <a:lstStyle/>
          <a:p>
            <a:r>
              <a:rPr lang="es-419" sz="3600"/>
              <a:t>Preguntas en parejas</a:t>
            </a:r>
          </a:p>
        </p:txBody>
      </p:sp>
      <p:sp>
        <p:nvSpPr>
          <p:cNvPr id="4" name="Content Placeholder 3">
            <a:extLst>
              <a:ext uri="{FF2B5EF4-FFF2-40B4-BE49-F238E27FC236}">
                <a16:creationId xmlns:a16="http://schemas.microsoft.com/office/drawing/2014/main" id="{2DFE36C7-A83F-4337-8F3E-94BB0ED2C9DA}"/>
              </a:ext>
            </a:extLst>
          </p:cNvPr>
          <p:cNvSpPr>
            <a:spLocks noGrp="1"/>
          </p:cNvSpPr>
          <p:nvPr>
            <p:ph idx="1"/>
          </p:nvPr>
        </p:nvSpPr>
        <p:spPr/>
        <p:txBody>
          <a:bodyPr/>
          <a:lstStyle/>
          <a:p>
            <a:pPr marL="514350" indent="-514350">
              <a:buFont typeface="+mj-lt"/>
              <a:buAutoNum type="arabicPeriod"/>
            </a:pPr>
            <a:r>
              <a:rPr lang="es-ES" dirty="0"/>
              <a:t>¿Por qué dos partículas de diferentes tamaños no pueden chocar en un flujo de corte?
¿Por qué las partículas de arcilla no se adhieren entre sí cuando se agrega una pequeña cantidad de coagulante a un agua cruda que también tiene materia orgánica disuelta?
¿Qué limita el tamaño de los flóculos que salen del floculador?</a:t>
            </a:r>
            <a:endParaRPr lang="en-US" dirty="0"/>
          </a:p>
        </p:txBody>
      </p:sp>
    </p:spTree>
    <p:extLst>
      <p:ext uri="{BB962C8B-B14F-4D97-AF65-F5344CB8AC3E}">
        <p14:creationId xmlns:p14="http://schemas.microsoft.com/office/powerpoint/2010/main" val="24422024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s-ES" dirty="0"/>
              <a:t>Vista previa: Idea central para 3 procesos de tratamiento de agua</a:t>
            </a:r>
            <a:endParaRPr lang="en-US" dirty="0"/>
          </a:p>
        </p:txBody>
      </p:sp>
      <p:sp>
        <p:nvSpPr>
          <p:cNvPr id="186" name="Google Shape;186;p19"/>
          <p:cNvSpPr txBox="1">
            <a:spLocks noGrp="1"/>
          </p:cNvSpPr>
          <p:nvPr>
            <p:ph type="body" idx="1"/>
          </p:nvPr>
        </p:nvSpPr>
        <p:spPr>
          <a:xfrm>
            <a:off x="457200" y="1600200"/>
            <a:ext cx="8212667" cy="4525963"/>
          </a:xfrm>
        </p:spPr>
        <p:txBody>
          <a:bodyPr/>
          <a:lstStyle/>
          <a:p>
            <a:r>
              <a:rPr lang="es-ES" dirty="0"/>
              <a:t>En una gradiente de velocidad, solo partículas de tamaño similar pueden colisionar.
En los filtros de flóculos, las partículas pequeñas fluyen a través de flóculos grandes donde pueden chocar con partículas pequeñas al dentro del floculo.
Los filtros de arena capturan flóculos grandes que luego capturan partículas pequeñas</a:t>
            </a:r>
            <a:endParaRPr lang="en-US" dirty="0"/>
          </a:p>
        </p:txBody>
      </p:sp>
      <p:pic>
        <p:nvPicPr>
          <p:cNvPr id="3" name="Picture 2"/>
          <p:cNvPicPr>
            <a:picLocks noChangeAspect="1"/>
          </p:cNvPicPr>
          <p:nvPr/>
        </p:nvPicPr>
        <p:blipFill>
          <a:blip r:embed="rId3"/>
          <a:stretch>
            <a:fillRect/>
          </a:stretch>
        </p:blipFill>
        <p:spPr>
          <a:xfrm>
            <a:off x="8578263" y="1463352"/>
            <a:ext cx="1453580" cy="2118545"/>
          </a:xfrm>
          <a:prstGeom prst="rect">
            <a:avLst/>
          </a:prstGeom>
        </p:spPr>
      </p:pic>
      <p:pic>
        <p:nvPicPr>
          <p:cNvPr id="255" name="Picture 24">
            <a:extLst>
              <a:ext uri="{FF2B5EF4-FFF2-40B4-BE49-F238E27FC236}">
                <a16:creationId xmlns:a16="http://schemas.microsoft.com/office/drawing/2014/main" id="{2C00BB72-02A8-44BA-80A3-C8B07AEC1B36}"/>
              </a:ext>
            </a:extLst>
          </p:cNvPr>
          <p:cNvPicPr>
            <a:picLocks noChangeAspect="1" noChangeArrowheads="1"/>
          </p:cNvPicPr>
          <p:nvPr/>
        </p:nvPicPr>
        <p:blipFill>
          <a:blip r:embed="rId4" cstate="screen"/>
          <a:srcRect/>
          <a:stretch>
            <a:fillRect/>
          </a:stretch>
        </p:blipFill>
        <p:spPr bwMode="auto">
          <a:xfrm>
            <a:off x="10734197" y="4878383"/>
            <a:ext cx="124625" cy="123569"/>
          </a:xfrm>
          <a:prstGeom prst="rect">
            <a:avLst/>
          </a:prstGeom>
          <a:noFill/>
          <a:ln w="12700">
            <a:noFill/>
            <a:miter lim="800000"/>
            <a:headEnd type="none" w="lg" len="med"/>
            <a:tailEnd type="none" w="lg" len="med"/>
          </a:ln>
          <a:effectLst/>
        </p:spPr>
      </p:pic>
      <p:grpSp>
        <p:nvGrpSpPr>
          <p:cNvPr id="514" name="Group 513">
            <a:extLst>
              <a:ext uri="{FF2B5EF4-FFF2-40B4-BE49-F238E27FC236}">
                <a16:creationId xmlns:a16="http://schemas.microsoft.com/office/drawing/2014/main" id="{1342BADF-2F96-468F-8936-92FC99AFD280}"/>
              </a:ext>
            </a:extLst>
          </p:cNvPr>
          <p:cNvGrpSpPr/>
          <p:nvPr/>
        </p:nvGrpSpPr>
        <p:grpSpPr>
          <a:xfrm>
            <a:off x="9960346" y="2855027"/>
            <a:ext cx="1773813" cy="1912709"/>
            <a:chOff x="9960346" y="2855027"/>
            <a:chExt cx="1773813" cy="1912709"/>
          </a:xfrm>
        </p:grpSpPr>
        <p:grpSp>
          <p:nvGrpSpPr>
            <p:cNvPr id="512" name="Group 511">
              <a:extLst>
                <a:ext uri="{FF2B5EF4-FFF2-40B4-BE49-F238E27FC236}">
                  <a16:creationId xmlns:a16="http://schemas.microsoft.com/office/drawing/2014/main" id="{793549F7-3144-43A4-864A-11AFE01D3C8A}"/>
                </a:ext>
              </a:extLst>
            </p:cNvPr>
            <p:cNvGrpSpPr/>
            <p:nvPr/>
          </p:nvGrpSpPr>
          <p:grpSpPr>
            <a:xfrm>
              <a:off x="9960346" y="2855027"/>
              <a:ext cx="1689221" cy="1008154"/>
              <a:chOff x="9682163" y="2873542"/>
              <a:chExt cx="1689221" cy="1008154"/>
            </a:xfrm>
          </p:grpSpPr>
          <p:grpSp>
            <p:nvGrpSpPr>
              <p:cNvPr id="7" name="Group 6">
                <a:extLst>
                  <a:ext uri="{FF2B5EF4-FFF2-40B4-BE49-F238E27FC236}">
                    <a16:creationId xmlns:a16="http://schemas.microsoft.com/office/drawing/2014/main" id="{F549C7E5-7F42-42B3-ABD1-9CBC05F03E8C}"/>
                  </a:ext>
                </a:extLst>
              </p:cNvPr>
              <p:cNvGrpSpPr/>
              <p:nvPr/>
            </p:nvGrpSpPr>
            <p:grpSpPr>
              <a:xfrm rot="861869">
                <a:off x="10186477" y="2976305"/>
                <a:ext cx="1184907" cy="905391"/>
                <a:chOff x="4930347" y="2731026"/>
                <a:chExt cx="2516626" cy="1922962"/>
              </a:xfrm>
            </p:grpSpPr>
            <p:grpSp>
              <p:nvGrpSpPr>
                <p:cNvPr id="8" name="Group 7">
                  <a:extLst>
                    <a:ext uri="{FF2B5EF4-FFF2-40B4-BE49-F238E27FC236}">
                      <a16:creationId xmlns:a16="http://schemas.microsoft.com/office/drawing/2014/main" id="{4AC07441-F67E-40EA-885D-0837EF3253A3}"/>
                    </a:ext>
                  </a:extLst>
                </p:cNvPr>
                <p:cNvGrpSpPr/>
                <p:nvPr/>
              </p:nvGrpSpPr>
              <p:grpSpPr>
                <a:xfrm>
                  <a:off x="4930347" y="3360022"/>
                  <a:ext cx="657768" cy="378452"/>
                  <a:chOff x="4777947" y="3207622"/>
                  <a:chExt cx="657768" cy="378452"/>
                </a:xfrm>
              </p:grpSpPr>
              <p:grpSp>
                <p:nvGrpSpPr>
                  <p:cNvPr id="241" name="Group 240">
                    <a:extLst>
                      <a:ext uri="{FF2B5EF4-FFF2-40B4-BE49-F238E27FC236}">
                        <a16:creationId xmlns:a16="http://schemas.microsoft.com/office/drawing/2014/main" id="{32D3A327-4E01-456E-BD7A-4DDA47B2B3AA}"/>
                      </a:ext>
                    </a:extLst>
                  </p:cNvPr>
                  <p:cNvGrpSpPr/>
                  <p:nvPr/>
                </p:nvGrpSpPr>
                <p:grpSpPr>
                  <a:xfrm>
                    <a:off x="4777947" y="3207622"/>
                    <a:ext cx="499826" cy="320263"/>
                    <a:chOff x="4503627" y="2218458"/>
                    <a:chExt cx="499826" cy="320263"/>
                  </a:xfrm>
                </p:grpSpPr>
                <p:grpSp>
                  <p:nvGrpSpPr>
                    <p:cNvPr id="249" name="Group 176">
                      <a:extLst>
                        <a:ext uri="{FF2B5EF4-FFF2-40B4-BE49-F238E27FC236}">
                          <a16:creationId xmlns:a16="http://schemas.microsoft.com/office/drawing/2014/main" id="{48C7E789-ED6C-4237-B980-868DCE47D3A1}"/>
                        </a:ext>
                      </a:extLst>
                    </p:cNvPr>
                    <p:cNvGrpSpPr/>
                    <p:nvPr/>
                  </p:nvGrpSpPr>
                  <p:grpSpPr>
                    <a:xfrm>
                      <a:off x="4503627" y="2301538"/>
                      <a:ext cx="300259" cy="237183"/>
                      <a:chOff x="2962956" y="2115885"/>
                      <a:chExt cx="300259" cy="237183"/>
                    </a:xfrm>
                  </p:grpSpPr>
                  <p:pic>
                    <p:nvPicPr>
                      <p:cNvPr id="253" name="Picture 24 129">
                        <a:extLst>
                          <a:ext uri="{FF2B5EF4-FFF2-40B4-BE49-F238E27FC236}">
                            <a16:creationId xmlns:a16="http://schemas.microsoft.com/office/drawing/2014/main" id="{6364EA3E-1524-4319-8D27-53AAF8C61B3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 name="Picture 24 130">
                        <a:extLst>
                          <a:ext uri="{FF2B5EF4-FFF2-40B4-BE49-F238E27FC236}">
                            <a16:creationId xmlns:a16="http://schemas.microsoft.com/office/drawing/2014/main" id="{C9492D68-6D89-48E5-88E1-E3E0A2D3B68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0" name="Group 179">
                      <a:extLst>
                        <a:ext uri="{FF2B5EF4-FFF2-40B4-BE49-F238E27FC236}">
                          <a16:creationId xmlns:a16="http://schemas.microsoft.com/office/drawing/2014/main" id="{24A4CB9B-C80C-4A72-94F3-F8075E215960}"/>
                        </a:ext>
                      </a:extLst>
                    </p:cNvPr>
                    <p:cNvGrpSpPr/>
                    <p:nvPr/>
                  </p:nvGrpSpPr>
                  <p:grpSpPr>
                    <a:xfrm>
                      <a:off x="4719823" y="2218458"/>
                      <a:ext cx="283630" cy="253824"/>
                      <a:chOff x="6986427" y="2972145"/>
                      <a:chExt cx="283630" cy="253824"/>
                    </a:xfrm>
                  </p:grpSpPr>
                  <p:pic>
                    <p:nvPicPr>
                      <p:cNvPr id="251" name="Picture 24 131">
                        <a:extLst>
                          <a:ext uri="{FF2B5EF4-FFF2-40B4-BE49-F238E27FC236}">
                            <a16:creationId xmlns:a16="http://schemas.microsoft.com/office/drawing/2014/main" id="{3B13F8AE-596D-4C12-837C-7FA2D95E91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2" name="Picture 24 132">
                        <a:extLst>
                          <a:ext uri="{FF2B5EF4-FFF2-40B4-BE49-F238E27FC236}">
                            <a16:creationId xmlns:a16="http://schemas.microsoft.com/office/drawing/2014/main" id="{D3977C31-7027-4438-8D35-8B5674CAB20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2" name="Group 241">
                    <a:extLst>
                      <a:ext uri="{FF2B5EF4-FFF2-40B4-BE49-F238E27FC236}">
                        <a16:creationId xmlns:a16="http://schemas.microsoft.com/office/drawing/2014/main" id="{88F539AF-2036-4C3B-A4DE-1DF65534EE4D}"/>
                      </a:ext>
                    </a:extLst>
                  </p:cNvPr>
                  <p:cNvGrpSpPr/>
                  <p:nvPr/>
                </p:nvGrpSpPr>
                <p:grpSpPr>
                  <a:xfrm>
                    <a:off x="4935889" y="3265811"/>
                    <a:ext cx="499826" cy="320263"/>
                    <a:chOff x="4503627" y="2218458"/>
                    <a:chExt cx="499826" cy="320263"/>
                  </a:xfrm>
                </p:grpSpPr>
                <p:grpSp>
                  <p:nvGrpSpPr>
                    <p:cNvPr id="243" name="Group 176">
                      <a:extLst>
                        <a:ext uri="{FF2B5EF4-FFF2-40B4-BE49-F238E27FC236}">
                          <a16:creationId xmlns:a16="http://schemas.microsoft.com/office/drawing/2014/main" id="{92EBB2C2-8EEB-430C-966D-E2335D4D5B90}"/>
                        </a:ext>
                      </a:extLst>
                    </p:cNvPr>
                    <p:cNvGrpSpPr/>
                    <p:nvPr/>
                  </p:nvGrpSpPr>
                  <p:grpSpPr>
                    <a:xfrm>
                      <a:off x="4503627" y="2301538"/>
                      <a:ext cx="300259" cy="237183"/>
                      <a:chOff x="2962956" y="2115885"/>
                      <a:chExt cx="300259" cy="237183"/>
                    </a:xfrm>
                  </p:grpSpPr>
                  <p:pic>
                    <p:nvPicPr>
                      <p:cNvPr id="247" name="Picture 24 133">
                        <a:extLst>
                          <a:ext uri="{FF2B5EF4-FFF2-40B4-BE49-F238E27FC236}">
                            <a16:creationId xmlns:a16="http://schemas.microsoft.com/office/drawing/2014/main" id="{1357E7B3-B4C2-44FB-ABD2-09D2229D6B5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 name="Picture 24 134">
                        <a:extLst>
                          <a:ext uri="{FF2B5EF4-FFF2-40B4-BE49-F238E27FC236}">
                            <a16:creationId xmlns:a16="http://schemas.microsoft.com/office/drawing/2014/main" id="{F49DE5CC-F379-46E1-9BC2-349CB7F36C5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4" name="Group 179">
                      <a:extLst>
                        <a:ext uri="{FF2B5EF4-FFF2-40B4-BE49-F238E27FC236}">
                          <a16:creationId xmlns:a16="http://schemas.microsoft.com/office/drawing/2014/main" id="{8FCE759A-AC98-4350-85F2-9A7A7FABC96B}"/>
                        </a:ext>
                      </a:extLst>
                    </p:cNvPr>
                    <p:cNvGrpSpPr/>
                    <p:nvPr/>
                  </p:nvGrpSpPr>
                  <p:grpSpPr>
                    <a:xfrm>
                      <a:off x="4719823" y="2218458"/>
                      <a:ext cx="283630" cy="253824"/>
                      <a:chOff x="6986427" y="2972145"/>
                      <a:chExt cx="283630" cy="253824"/>
                    </a:xfrm>
                  </p:grpSpPr>
                  <p:pic>
                    <p:nvPicPr>
                      <p:cNvPr id="245" name="Picture 24 135">
                        <a:extLst>
                          <a:ext uri="{FF2B5EF4-FFF2-40B4-BE49-F238E27FC236}">
                            <a16:creationId xmlns:a16="http://schemas.microsoft.com/office/drawing/2014/main" id="{D227ED45-9AB6-4508-8772-E342EAA9EC5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6" name="Picture 24 136">
                        <a:extLst>
                          <a:ext uri="{FF2B5EF4-FFF2-40B4-BE49-F238E27FC236}">
                            <a16:creationId xmlns:a16="http://schemas.microsoft.com/office/drawing/2014/main" id="{A812A00A-CAB3-424B-A3F1-5D309C0A48A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 name="Group 8">
                  <a:extLst>
                    <a:ext uri="{FF2B5EF4-FFF2-40B4-BE49-F238E27FC236}">
                      <a16:creationId xmlns:a16="http://schemas.microsoft.com/office/drawing/2014/main" id="{A4A9C691-489A-457C-B277-CC280B3B7440}"/>
                    </a:ext>
                  </a:extLst>
                </p:cNvPr>
                <p:cNvGrpSpPr/>
                <p:nvPr/>
              </p:nvGrpSpPr>
              <p:grpSpPr>
                <a:xfrm>
                  <a:off x="4938661" y="3636001"/>
                  <a:ext cx="601238" cy="499826"/>
                  <a:chOff x="5841977" y="3176030"/>
                  <a:chExt cx="601238" cy="499826"/>
                </a:xfrm>
              </p:grpSpPr>
              <p:grpSp>
                <p:nvGrpSpPr>
                  <p:cNvPr id="227" name="Group 226">
                    <a:extLst>
                      <a:ext uri="{FF2B5EF4-FFF2-40B4-BE49-F238E27FC236}">
                        <a16:creationId xmlns:a16="http://schemas.microsoft.com/office/drawing/2014/main" id="{9755C322-28FE-43B6-B72A-36682ED8CDC8}"/>
                      </a:ext>
                    </a:extLst>
                  </p:cNvPr>
                  <p:cNvGrpSpPr/>
                  <p:nvPr/>
                </p:nvGrpSpPr>
                <p:grpSpPr>
                  <a:xfrm rot="19742345">
                    <a:off x="5841977" y="3207622"/>
                    <a:ext cx="499826" cy="320263"/>
                    <a:chOff x="4503627" y="2218458"/>
                    <a:chExt cx="499826" cy="320263"/>
                  </a:xfrm>
                </p:grpSpPr>
                <p:grpSp>
                  <p:nvGrpSpPr>
                    <p:cNvPr id="235" name="Group 176">
                      <a:extLst>
                        <a:ext uri="{FF2B5EF4-FFF2-40B4-BE49-F238E27FC236}">
                          <a16:creationId xmlns:a16="http://schemas.microsoft.com/office/drawing/2014/main" id="{1F67ECA1-F7C5-41C0-A35D-7CFB2DEA9584}"/>
                        </a:ext>
                      </a:extLst>
                    </p:cNvPr>
                    <p:cNvGrpSpPr/>
                    <p:nvPr/>
                  </p:nvGrpSpPr>
                  <p:grpSpPr>
                    <a:xfrm>
                      <a:off x="4503627" y="2301538"/>
                      <a:ext cx="300259" cy="237183"/>
                      <a:chOff x="2962956" y="2115885"/>
                      <a:chExt cx="300259" cy="237183"/>
                    </a:xfrm>
                  </p:grpSpPr>
                  <p:pic>
                    <p:nvPicPr>
                      <p:cNvPr id="239" name="Picture 24 137">
                        <a:extLst>
                          <a:ext uri="{FF2B5EF4-FFF2-40B4-BE49-F238E27FC236}">
                            <a16:creationId xmlns:a16="http://schemas.microsoft.com/office/drawing/2014/main" id="{5E8B45ED-E918-4507-AFC9-ACB64C7419D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0" name="Picture 24 138">
                        <a:extLst>
                          <a:ext uri="{FF2B5EF4-FFF2-40B4-BE49-F238E27FC236}">
                            <a16:creationId xmlns:a16="http://schemas.microsoft.com/office/drawing/2014/main" id="{A66AD1FD-86B6-4CEA-AB3E-B351A3DE7B4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 name="Group 179">
                      <a:extLst>
                        <a:ext uri="{FF2B5EF4-FFF2-40B4-BE49-F238E27FC236}">
                          <a16:creationId xmlns:a16="http://schemas.microsoft.com/office/drawing/2014/main" id="{B312DFDD-727C-4341-8EDF-E75FAE549E17}"/>
                        </a:ext>
                      </a:extLst>
                    </p:cNvPr>
                    <p:cNvGrpSpPr/>
                    <p:nvPr/>
                  </p:nvGrpSpPr>
                  <p:grpSpPr>
                    <a:xfrm>
                      <a:off x="4719823" y="2218458"/>
                      <a:ext cx="283630" cy="253824"/>
                      <a:chOff x="6986427" y="2972145"/>
                      <a:chExt cx="283630" cy="253824"/>
                    </a:xfrm>
                  </p:grpSpPr>
                  <p:pic>
                    <p:nvPicPr>
                      <p:cNvPr id="237" name="Picture 24 139">
                        <a:extLst>
                          <a:ext uri="{FF2B5EF4-FFF2-40B4-BE49-F238E27FC236}">
                            <a16:creationId xmlns:a16="http://schemas.microsoft.com/office/drawing/2014/main" id="{64D3DDB9-07F5-460A-B392-F761AA16C71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8" name="Picture 24 140">
                        <a:extLst>
                          <a:ext uri="{FF2B5EF4-FFF2-40B4-BE49-F238E27FC236}">
                            <a16:creationId xmlns:a16="http://schemas.microsoft.com/office/drawing/2014/main" id="{9CF0A7A9-B9B5-4B62-8321-79BEBC825B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8" name="Group 227">
                    <a:extLst>
                      <a:ext uri="{FF2B5EF4-FFF2-40B4-BE49-F238E27FC236}">
                        <a16:creationId xmlns:a16="http://schemas.microsoft.com/office/drawing/2014/main" id="{4ED9F2AE-931B-49A4-83E3-65EB70350313}"/>
                      </a:ext>
                    </a:extLst>
                  </p:cNvPr>
                  <p:cNvGrpSpPr/>
                  <p:nvPr/>
                </p:nvGrpSpPr>
                <p:grpSpPr>
                  <a:xfrm rot="17239213">
                    <a:off x="6033171" y="3265811"/>
                    <a:ext cx="499826" cy="320263"/>
                    <a:chOff x="4503627" y="2218458"/>
                    <a:chExt cx="499826" cy="320263"/>
                  </a:xfrm>
                </p:grpSpPr>
                <p:grpSp>
                  <p:nvGrpSpPr>
                    <p:cNvPr id="229" name="Group 176">
                      <a:extLst>
                        <a:ext uri="{FF2B5EF4-FFF2-40B4-BE49-F238E27FC236}">
                          <a16:creationId xmlns:a16="http://schemas.microsoft.com/office/drawing/2014/main" id="{ACF42274-6DC5-4D82-9970-2EF2ADFDFBBC}"/>
                        </a:ext>
                      </a:extLst>
                    </p:cNvPr>
                    <p:cNvGrpSpPr/>
                    <p:nvPr/>
                  </p:nvGrpSpPr>
                  <p:grpSpPr>
                    <a:xfrm>
                      <a:off x="4503627" y="2301538"/>
                      <a:ext cx="300259" cy="237183"/>
                      <a:chOff x="2962956" y="2115885"/>
                      <a:chExt cx="300259" cy="237183"/>
                    </a:xfrm>
                  </p:grpSpPr>
                  <p:pic>
                    <p:nvPicPr>
                      <p:cNvPr id="233" name="Picture 24 141">
                        <a:extLst>
                          <a:ext uri="{FF2B5EF4-FFF2-40B4-BE49-F238E27FC236}">
                            <a16:creationId xmlns:a16="http://schemas.microsoft.com/office/drawing/2014/main" id="{89308877-74C7-4A5A-B0FB-09594396AF8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4" name="Picture 24 142">
                        <a:extLst>
                          <a:ext uri="{FF2B5EF4-FFF2-40B4-BE49-F238E27FC236}">
                            <a16:creationId xmlns:a16="http://schemas.microsoft.com/office/drawing/2014/main" id="{7FBD8EB7-E302-4B79-877E-387F23EC56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0" name="Group 179">
                      <a:extLst>
                        <a:ext uri="{FF2B5EF4-FFF2-40B4-BE49-F238E27FC236}">
                          <a16:creationId xmlns:a16="http://schemas.microsoft.com/office/drawing/2014/main" id="{A1128B0B-E4FA-4A22-9222-2E78E2E3D5FD}"/>
                        </a:ext>
                      </a:extLst>
                    </p:cNvPr>
                    <p:cNvGrpSpPr/>
                    <p:nvPr/>
                  </p:nvGrpSpPr>
                  <p:grpSpPr>
                    <a:xfrm>
                      <a:off x="4719823" y="2218458"/>
                      <a:ext cx="283630" cy="253824"/>
                      <a:chOff x="6986427" y="2972145"/>
                      <a:chExt cx="283630" cy="253824"/>
                    </a:xfrm>
                  </p:grpSpPr>
                  <p:pic>
                    <p:nvPicPr>
                      <p:cNvPr id="231" name="Picture 24 143">
                        <a:extLst>
                          <a:ext uri="{FF2B5EF4-FFF2-40B4-BE49-F238E27FC236}">
                            <a16:creationId xmlns:a16="http://schemas.microsoft.com/office/drawing/2014/main" id="{3DD34458-D1B2-4B23-A86A-FE1B6EF2A21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 name="Picture 24 144">
                        <a:extLst>
                          <a:ext uri="{FF2B5EF4-FFF2-40B4-BE49-F238E27FC236}">
                            <a16:creationId xmlns:a16="http://schemas.microsoft.com/office/drawing/2014/main" id="{6D0481FB-4E05-43FF-A947-1A5E4279F26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 name="Group 9">
                  <a:extLst>
                    <a:ext uri="{FF2B5EF4-FFF2-40B4-BE49-F238E27FC236}">
                      <a16:creationId xmlns:a16="http://schemas.microsoft.com/office/drawing/2014/main" id="{C9DF292E-8989-4600-9E6F-A6816B1A80E0}"/>
                    </a:ext>
                  </a:extLst>
                </p:cNvPr>
                <p:cNvGrpSpPr/>
                <p:nvPr/>
              </p:nvGrpSpPr>
              <p:grpSpPr>
                <a:xfrm>
                  <a:off x="5407774" y="3379418"/>
                  <a:ext cx="1055948" cy="610380"/>
                  <a:chOff x="6261214" y="3135578"/>
                  <a:chExt cx="1055948" cy="610380"/>
                </a:xfrm>
              </p:grpSpPr>
              <p:grpSp>
                <p:nvGrpSpPr>
                  <p:cNvPr id="197" name="Group 196">
                    <a:extLst>
                      <a:ext uri="{FF2B5EF4-FFF2-40B4-BE49-F238E27FC236}">
                        <a16:creationId xmlns:a16="http://schemas.microsoft.com/office/drawing/2014/main" id="{4AD27E37-CB65-4F28-87F3-FF5D5C5AB450}"/>
                      </a:ext>
                    </a:extLst>
                  </p:cNvPr>
                  <p:cNvGrpSpPr/>
                  <p:nvPr/>
                </p:nvGrpSpPr>
                <p:grpSpPr>
                  <a:xfrm>
                    <a:off x="6659394" y="3135578"/>
                    <a:ext cx="657768" cy="378452"/>
                    <a:chOff x="4777947" y="3207622"/>
                    <a:chExt cx="657768" cy="378452"/>
                  </a:xfrm>
                </p:grpSpPr>
                <p:grpSp>
                  <p:nvGrpSpPr>
                    <p:cNvPr id="213" name="Group 212">
                      <a:extLst>
                        <a:ext uri="{FF2B5EF4-FFF2-40B4-BE49-F238E27FC236}">
                          <a16:creationId xmlns:a16="http://schemas.microsoft.com/office/drawing/2014/main" id="{05C596D8-2749-431C-BD6A-D885913FCDDE}"/>
                        </a:ext>
                      </a:extLst>
                    </p:cNvPr>
                    <p:cNvGrpSpPr/>
                    <p:nvPr/>
                  </p:nvGrpSpPr>
                  <p:grpSpPr>
                    <a:xfrm>
                      <a:off x="4777947" y="3207622"/>
                      <a:ext cx="499826" cy="320263"/>
                      <a:chOff x="4503627" y="2218458"/>
                      <a:chExt cx="499826" cy="320263"/>
                    </a:xfrm>
                  </p:grpSpPr>
                  <p:grpSp>
                    <p:nvGrpSpPr>
                      <p:cNvPr id="221" name="Group 176">
                        <a:extLst>
                          <a:ext uri="{FF2B5EF4-FFF2-40B4-BE49-F238E27FC236}">
                            <a16:creationId xmlns:a16="http://schemas.microsoft.com/office/drawing/2014/main" id="{C9D74DB0-4290-4A6B-9352-EAE3FB2A34E8}"/>
                          </a:ext>
                        </a:extLst>
                      </p:cNvPr>
                      <p:cNvGrpSpPr/>
                      <p:nvPr/>
                    </p:nvGrpSpPr>
                    <p:grpSpPr>
                      <a:xfrm>
                        <a:off x="4503627" y="2301538"/>
                        <a:ext cx="300259" cy="237183"/>
                        <a:chOff x="2962956" y="2115885"/>
                        <a:chExt cx="300259" cy="237183"/>
                      </a:xfrm>
                    </p:grpSpPr>
                    <p:pic>
                      <p:nvPicPr>
                        <p:cNvPr id="225" name="Picture 24 145">
                          <a:extLst>
                            <a:ext uri="{FF2B5EF4-FFF2-40B4-BE49-F238E27FC236}">
                              <a16:creationId xmlns:a16="http://schemas.microsoft.com/office/drawing/2014/main" id="{FD733CA4-5381-43CA-928A-5126C915C7A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6" name="Picture 24 146">
                          <a:extLst>
                            <a:ext uri="{FF2B5EF4-FFF2-40B4-BE49-F238E27FC236}">
                              <a16:creationId xmlns:a16="http://schemas.microsoft.com/office/drawing/2014/main" id="{28AA4EBA-F86A-4814-99D7-363B01BBB2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 name="Group 179">
                        <a:extLst>
                          <a:ext uri="{FF2B5EF4-FFF2-40B4-BE49-F238E27FC236}">
                            <a16:creationId xmlns:a16="http://schemas.microsoft.com/office/drawing/2014/main" id="{1E6E2942-A7B4-4810-96DE-9EA259207EC8}"/>
                          </a:ext>
                        </a:extLst>
                      </p:cNvPr>
                      <p:cNvGrpSpPr/>
                      <p:nvPr/>
                    </p:nvGrpSpPr>
                    <p:grpSpPr>
                      <a:xfrm>
                        <a:off x="4719823" y="2218458"/>
                        <a:ext cx="283630" cy="253824"/>
                        <a:chOff x="6986427" y="2972145"/>
                        <a:chExt cx="283630" cy="253824"/>
                      </a:xfrm>
                    </p:grpSpPr>
                    <p:pic>
                      <p:nvPicPr>
                        <p:cNvPr id="223" name="Picture 24 147">
                          <a:extLst>
                            <a:ext uri="{FF2B5EF4-FFF2-40B4-BE49-F238E27FC236}">
                              <a16:creationId xmlns:a16="http://schemas.microsoft.com/office/drawing/2014/main" id="{047E4DEF-C977-40CC-B6C5-0463A60F44E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4" name="Picture 24 148">
                          <a:extLst>
                            <a:ext uri="{FF2B5EF4-FFF2-40B4-BE49-F238E27FC236}">
                              <a16:creationId xmlns:a16="http://schemas.microsoft.com/office/drawing/2014/main" id="{C73CDC12-4A2E-4836-9731-B02DD963F6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4" name="Group 213">
                      <a:extLst>
                        <a:ext uri="{FF2B5EF4-FFF2-40B4-BE49-F238E27FC236}">
                          <a16:creationId xmlns:a16="http://schemas.microsoft.com/office/drawing/2014/main" id="{ACA95789-11DE-49AE-B9AB-5B669A0D9AA1}"/>
                        </a:ext>
                      </a:extLst>
                    </p:cNvPr>
                    <p:cNvGrpSpPr/>
                    <p:nvPr/>
                  </p:nvGrpSpPr>
                  <p:grpSpPr>
                    <a:xfrm>
                      <a:off x="4935889" y="3265811"/>
                      <a:ext cx="499826" cy="320263"/>
                      <a:chOff x="4503627" y="2218458"/>
                      <a:chExt cx="499826" cy="320263"/>
                    </a:xfrm>
                  </p:grpSpPr>
                  <p:grpSp>
                    <p:nvGrpSpPr>
                      <p:cNvPr id="215" name="Group 176">
                        <a:extLst>
                          <a:ext uri="{FF2B5EF4-FFF2-40B4-BE49-F238E27FC236}">
                            <a16:creationId xmlns:a16="http://schemas.microsoft.com/office/drawing/2014/main" id="{A39BAF12-C03A-4D91-8682-09E4BBC563B1}"/>
                          </a:ext>
                        </a:extLst>
                      </p:cNvPr>
                      <p:cNvGrpSpPr/>
                      <p:nvPr/>
                    </p:nvGrpSpPr>
                    <p:grpSpPr>
                      <a:xfrm>
                        <a:off x="4503627" y="2301538"/>
                        <a:ext cx="300259" cy="237183"/>
                        <a:chOff x="2962956" y="2115885"/>
                        <a:chExt cx="300259" cy="237183"/>
                      </a:xfrm>
                    </p:grpSpPr>
                    <p:pic>
                      <p:nvPicPr>
                        <p:cNvPr id="219" name="Picture 24 149">
                          <a:extLst>
                            <a:ext uri="{FF2B5EF4-FFF2-40B4-BE49-F238E27FC236}">
                              <a16:creationId xmlns:a16="http://schemas.microsoft.com/office/drawing/2014/main" id="{58CC909C-400D-40E3-A3C1-13CC12604F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0" name="Picture 24 150">
                          <a:extLst>
                            <a:ext uri="{FF2B5EF4-FFF2-40B4-BE49-F238E27FC236}">
                              <a16:creationId xmlns:a16="http://schemas.microsoft.com/office/drawing/2014/main" id="{04304C84-898A-4F28-9D2D-A951465B74E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 name="Group 179">
                        <a:extLst>
                          <a:ext uri="{FF2B5EF4-FFF2-40B4-BE49-F238E27FC236}">
                            <a16:creationId xmlns:a16="http://schemas.microsoft.com/office/drawing/2014/main" id="{BCE323F9-67A3-4504-B06A-D683B453ABC6}"/>
                          </a:ext>
                        </a:extLst>
                      </p:cNvPr>
                      <p:cNvGrpSpPr/>
                      <p:nvPr/>
                    </p:nvGrpSpPr>
                    <p:grpSpPr>
                      <a:xfrm>
                        <a:off x="4719823" y="2218458"/>
                        <a:ext cx="283630" cy="253824"/>
                        <a:chOff x="6986427" y="2972145"/>
                        <a:chExt cx="283630" cy="253824"/>
                      </a:xfrm>
                    </p:grpSpPr>
                    <p:pic>
                      <p:nvPicPr>
                        <p:cNvPr id="217" name="Picture 24 151">
                          <a:extLst>
                            <a:ext uri="{FF2B5EF4-FFF2-40B4-BE49-F238E27FC236}">
                              <a16:creationId xmlns:a16="http://schemas.microsoft.com/office/drawing/2014/main" id="{8C14A6BA-A431-43BF-9A4B-7028352A24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8" name="Picture 24 152">
                          <a:extLst>
                            <a:ext uri="{FF2B5EF4-FFF2-40B4-BE49-F238E27FC236}">
                              <a16:creationId xmlns:a16="http://schemas.microsoft.com/office/drawing/2014/main" id="{6E526FAD-444B-4347-8BB0-66678A52463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8" name="Group 197">
                    <a:extLst>
                      <a:ext uri="{FF2B5EF4-FFF2-40B4-BE49-F238E27FC236}">
                        <a16:creationId xmlns:a16="http://schemas.microsoft.com/office/drawing/2014/main" id="{0403E213-8066-4C90-9CF4-780D3D60B688}"/>
                      </a:ext>
                    </a:extLst>
                  </p:cNvPr>
                  <p:cNvGrpSpPr/>
                  <p:nvPr/>
                </p:nvGrpSpPr>
                <p:grpSpPr>
                  <a:xfrm rot="18877668">
                    <a:off x="6210508" y="3195426"/>
                    <a:ext cx="601238" cy="499826"/>
                    <a:chOff x="5841977" y="3176030"/>
                    <a:chExt cx="601238" cy="499826"/>
                  </a:xfrm>
                </p:grpSpPr>
                <p:grpSp>
                  <p:nvGrpSpPr>
                    <p:cNvPr id="199" name="Group 198">
                      <a:extLst>
                        <a:ext uri="{FF2B5EF4-FFF2-40B4-BE49-F238E27FC236}">
                          <a16:creationId xmlns:a16="http://schemas.microsoft.com/office/drawing/2014/main" id="{484D3596-935D-46A5-B5E2-ACC53215B71B}"/>
                        </a:ext>
                      </a:extLst>
                    </p:cNvPr>
                    <p:cNvGrpSpPr/>
                    <p:nvPr/>
                  </p:nvGrpSpPr>
                  <p:grpSpPr>
                    <a:xfrm rot="19742345">
                      <a:off x="5841977" y="3207622"/>
                      <a:ext cx="499826" cy="320263"/>
                      <a:chOff x="4503627" y="2218458"/>
                      <a:chExt cx="499826" cy="320263"/>
                    </a:xfrm>
                  </p:grpSpPr>
                  <p:grpSp>
                    <p:nvGrpSpPr>
                      <p:cNvPr id="207" name="Group 176">
                        <a:extLst>
                          <a:ext uri="{FF2B5EF4-FFF2-40B4-BE49-F238E27FC236}">
                            <a16:creationId xmlns:a16="http://schemas.microsoft.com/office/drawing/2014/main" id="{9E39400D-8AB4-4F00-8207-722CB98278F2}"/>
                          </a:ext>
                        </a:extLst>
                      </p:cNvPr>
                      <p:cNvGrpSpPr/>
                      <p:nvPr/>
                    </p:nvGrpSpPr>
                    <p:grpSpPr>
                      <a:xfrm>
                        <a:off x="4503627" y="2301538"/>
                        <a:ext cx="300259" cy="237183"/>
                        <a:chOff x="2962956" y="2115885"/>
                        <a:chExt cx="300259" cy="237183"/>
                      </a:xfrm>
                    </p:grpSpPr>
                    <p:pic>
                      <p:nvPicPr>
                        <p:cNvPr id="211" name="Picture 24 153">
                          <a:extLst>
                            <a:ext uri="{FF2B5EF4-FFF2-40B4-BE49-F238E27FC236}">
                              <a16:creationId xmlns:a16="http://schemas.microsoft.com/office/drawing/2014/main" id="{C47A9B21-E418-4D46-9185-0F3B0A3DD4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 name="Picture 24 154">
                          <a:extLst>
                            <a:ext uri="{FF2B5EF4-FFF2-40B4-BE49-F238E27FC236}">
                              <a16:creationId xmlns:a16="http://schemas.microsoft.com/office/drawing/2014/main" id="{8E127E92-03C0-418B-AA28-81177D5FFB4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8" name="Group 179">
                        <a:extLst>
                          <a:ext uri="{FF2B5EF4-FFF2-40B4-BE49-F238E27FC236}">
                            <a16:creationId xmlns:a16="http://schemas.microsoft.com/office/drawing/2014/main" id="{1F8FEE52-2BB2-4324-BAA9-CDA5CAD8320E}"/>
                          </a:ext>
                        </a:extLst>
                      </p:cNvPr>
                      <p:cNvGrpSpPr/>
                      <p:nvPr/>
                    </p:nvGrpSpPr>
                    <p:grpSpPr>
                      <a:xfrm>
                        <a:off x="4719823" y="2218458"/>
                        <a:ext cx="283630" cy="253824"/>
                        <a:chOff x="6986427" y="2972145"/>
                        <a:chExt cx="283630" cy="253824"/>
                      </a:xfrm>
                    </p:grpSpPr>
                    <p:pic>
                      <p:nvPicPr>
                        <p:cNvPr id="209" name="Picture 24 155">
                          <a:extLst>
                            <a:ext uri="{FF2B5EF4-FFF2-40B4-BE49-F238E27FC236}">
                              <a16:creationId xmlns:a16="http://schemas.microsoft.com/office/drawing/2014/main" id="{FBF2D0D7-1412-49E5-BAA7-03DD050B1E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0" name="Picture 24 156">
                          <a:extLst>
                            <a:ext uri="{FF2B5EF4-FFF2-40B4-BE49-F238E27FC236}">
                              <a16:creationId xmlns:a16="http://schemas.microsoft.com/office/drawing/2014/main" id="{35407984-D181-469D-B845-E44317F9E4E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0" name="Group 199">
                      <a:extLst>
                        <a:ext uri="{FF2B5EF4-FFF2-40B4-BE49-F238E27FC236}">
                          <a16:creationId xmlns:a16="http://schemas.microsoft.com/office/drawing/2014/main" id="{908E7409-B0DB-4F67-975E-E8860347FDA1}"/>
                        </a:ext>
                      </a:extLst>
                    </p:cNvPr>
                    <p:cNvGrpSpPr/>
                    <p:nvPr/>
                  </p:nvGrpSpPr>
                  <p:grpSpPr>
                    <a:xfrm rot="17239213">
                      <a:off x="6033171" y="3265811"/>
                      <a:ext cx="499826" cy="320263"/>
                      <a:chOff x="4503627" y="2218458"/>
                      <a:chExt cx="499826" cy="320263"/>
                    </a:xfrm>
                  </p:grpSpPr>
                  <p:grpSp>
                    <p:nvGrpSpPr>
                      <p:cNvPr id="201" name="Group 176">
                        <a:extLst>
                          <a:ext uri="{FF2B5EF4-FFF2-40B4-BE49-F238E27FC236}">
                            <a16:creationId xmlns:a16="http://schemas.microsoft.com/office/drawing/2014/main" id="{3874F276-FCEB-4E6F-A1EE-80406EF5FFD1}"/>
                          </a:ext>
                        </a:extLst>
                      </p:cNvPr>
                      <p:cNvGrpSpPr/>
                      <p:nvPr/>
                    </p:nvGrpSpPr>
                    <p:grpSpPr>
                      <a:xfrm>
                        <a:off x="4503627" y="2301538"/>
                        <a:ext cx="300259" cy="237183"/>
                        <a:chOff x="2962956" y="2115885"/>
                        <a:chExt cx="300259" cy="237183"/>
                      </a:xfrm>
                    </p:grpSpPr>
                    <p:pic>
                      <p:nvPicPr>
                        <p:cNvPr id="205" name="Picture 24 157">
                          <a:extLst>
                            <a:ext uri="{FF2B5EF4-FFF2-40B4-BE49-F238E27FC236}">
                              <a16:creationId xmlns:a16="http://schemas.microsoft.com/office/drawing/2014/main" id="{68AFC1A3-F947-494C-A2FE-7275C78B38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 name="Picture 24 158">
                          <a:extLst>
                            <a:ext uri="{FF2B5EF4-FFF2-40B4-BE49-F238E27FC236}">
                              <a16:creationId xmlns:a16="http://schemas.microsoft.com/office/drawing/2014/main" id="{3CB3EF27-8163-4767-87E0-A6A57B66DD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 name="Group 179">
                        <a:extLst>
                          <a:ext uri="{FF2B5EF4-FFF2-40B4-BE49-F238E27FC236}">
                            <a16:creationId xmlns:a16="http://schemas.microsoft.com/office/drawing/2014/main" id="{AD28EB2F-BB28-40E3-BC98-9F0B8607DB47}"/>
                          </a:ext>
                        </a:extLst>
                      </p:cNvPr>
                      <p:cNvGrpSpPr/>
                      <p:nvPr/>
                    </p:nvGrpSpPr>
                    <p:grpSpPr>
                      <a:xfrm>
                        <a:off x="4719823" y="2218458"/>
                        <a:ext cx="283630" cy="253824"/>
                        <a:chOff x="6986427" y="2972145"/>
                        <a:chExt cx="283630" cy="253824"/>
                      </a:xfrm>
                    </p:grpSpPr>
                    <p:pic>
                      <p:nvPicPr>
                        <p:cNvPr id="203" name="Picture 24 159">
                          <a:extLst>
                            <a:ext uri="{FF2B5EF4-FFF2-40B4-BE49-F238E27FC236}">
                              <a16:creationId xmlns:a16="http://schemas.microsoft.com/office/drawing/2014/main" id="{A5D0D0F3-7DFF-48FF-A37D-96F5FD881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 name="Picture 24 160">
                          <a:extLst>
                            <a:ext uri="{FF2B5EF4-FFF2-40B4-BE49-F238E27FC236}">
                              <a16:creationId xmlns:a16="http://schemas.microsoft.com/office/drawing/2014/main" id="{10029A78-92FE-4001-9029-684822B39A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 name="Group 10">
                  <a:extLst>
                    <a:ext uri="{FF2B5EF4-FFF2-40B4-BE49-F238E27FC236}">
                      <a16:creationId xmlns:a16="http://schemas.microsoft.com/office/drawing/2014/main" id="{A7F1578A-7DFB-4F26-9AD5-D8BF7A581DB6}"/>
                    </a:ext>
                  </a:extLst>
                </p:cNvPr>
                <p:cNvGrpSpPr/>
                <p:nvPr/>
              </p:nvGrpSpPr>
              <p:grpSpPr>
                <a:xfrm>
                  <a:off x="5382005" y="3684276"/>
                  <a:ext cx="1106234" cy="969712"/>
                  <a:chOff x="6792398" y="2509410"/>
                  <a:chExt cx="1106234" cy="969712"/>
                </a:xfrm>
              </p:grpSpPr>
              <p:grpSp>
                <p:nvGrpSpPr>
                  <p:cNvPr id="135" name="Group 134">
                    <a:extLst>
                      <a:ext uri="{FF2B5EF4-FFF2-40B4-BE49-F238E27FC236}">
                        <a16:creationId xmlns:a16="http://schemas.microsoft.com/office/drawing/2014/main" id="{FF4D5E36-0958-4067-ADA8-D3A69E35B164}"/>
                      </a:ext>
                    </a:extLst>
                  </p:cNvPr>
                  <p:cNvGrpSpPr/>
                  <p:nvPr/>
                </p:nvGrpSpPr>
                <p:grpSpPr>
                  <a:xfrm>
                    <a:off x="6792398" y="2703317"/>
                    <a:ext cx="657768" cy="378452"/>
                    <a:chOff x="4777947" y="3207622"/>
                    <a:chExt cx="657768" cy="378452"/>
                  </a:xfrm>
                </p:grpSpPr>
                <p:grpSp>
                  <p:nvGrpSpPr>
                    <p:cNvPr id="181" name="Group 180">
                      <a:extLst>
                        <a:ext uri="{FF2B5EF4-FFF2-40B4-BE49-F238E27FC236}">
                          <a16:creationId xmlns:a16="http://schemas.microsoft.com/office/drawing/2014/main" id="{F535DC17-F39A-43F2-8E14-814966BF6085}"/>
                        </a:ext>
                      </a:extLst>
                    </p:cNvPr>
                    <p:cNvGrpSpPr/>
                    <p:nvPr/>
                  </p:nvGrpSpPr>
                  <p:grpSpPr>
                    <a:xfrm>
                      <a:off x="4777947" y="3207622"/>
                      <a:ext cx="499826" cy="320263"/>
                      <a:chOff x="4503627" y="2218458"/>
                      <a:chExt cx="499826" cy="320263"/>
                    </a:xfrm>
                  </p:grpSpPr>
                  <p:grpSp>
                    <p:nvGrpSpPr>
                      <p:cNvPr id="191" name="Group 176">
                        <a:extLst>
                          <a:ext uri="{FF2B5EF4-FFF2-40B4-BE49-F238E27FC236}">
                            <a16:creationId xmlns:a16="http://schemas.microsoft.com/office/drawing/2014/main" id="{C8B0B3A4-5234-4DF6-BE83-C2AEB82DC3AF}"/>
                          </a:ext>
                        </a:extLst>
                      </p:cNvPr>
                      <p:cNvGrpSpPr/>
                      <p:nvPr/>
                    </p:nvGrpSpPr>
                    <p:grpSpPr>
                      <a:xfrm>
                        <a:off x="4503627" y="2301538"/>
                        <a:ext cx="300259" cy="237183"/>
                        <a:chOff x="2962956" y="2115885"/>
                        <a:chExt cx="300259" cy="237183"/>
                      </a:xfrm>
                    </p:grpSpPr>
                    <p:pic>
                      <p:nvPicPr>
                        <p:cNvPr id="195" name="Picture 24 161">
                          <a:extLst>
                            <a:ext uri="{FF2B5EF4-FFF2-40B4-BE49-F238E27FC236}">
                              <a16:creationId xmlns:a16="http://schemas.microsoft.com/office/drawing/2014/main" id="{1E007EAE-BE14-4343-96E6-D42CFD249B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162">
                          <a:extLst>
                            <a:ext uri="{FF2B5EF4-FFF2-40B4-BE49-F238E27FC236}">
                              <a16:creationId xmlns:a16="http://schemas.microsoft.com/office/drawing/2014/main" id="{D44A8F9D-062C-42AF-AA3F-43FA107024F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a:extLst>
                          <a:ext uri="{FF2B5EF4-FFF2-40B4-BE49-F238E27FC236}">
                            <a16:creationId xmlns:a16="http://schemas.microsoft.com/office/drawing/2014/main" id="{9C85075E-3947-45B8-9841-F67D6927C4E5}"/>
                          </a:ext>
                        </a:extLst>
                      </p:cNvPr>
                      <p:cNvGrpSpPr/>
                      <p:nvPr/>
                    </p:nvGrpSpPr>
                    <p:grpSpPr>
                      <a:xfrm>
                        <a:off x="4719823" y="2218458"/>
                        <a:ext cx="283630" cy="253824"/>
                        <a:chOff x="6986427" y="2972145"/>
                        <a:chExt cx="283630" cy="253824"/>
                      </a:xfrm>
                    </p:grpSpPr>
                    <p:pic>
                      <p:nvPicPr>
                        <p:cNvPr id="193" name="Picture 24 163">
                          <a:extLst>
                            <a:ext uri="{FF2B5EF4-FFF2-40B4-BE49-F238E27FC236}">
                              <a16:creationId xmlns:a16="http://schemas.microsoft.com/office/drawing/2014/main" id="{053B794F-F0EF-459E-A4E3-82C54FEAD5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164">
                          <a:extLst>
                            <a:ext uri="{FF2B5EF4-FFF2-40B4-BE49-F238E27FC236}">
                              <a16:creationId xmlns:a16="http://schemas.microsoft.com/office/drawing/2014/main" id="{F96644B0-B836-401A-9C6F-22243DBDCF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 name="Group 181">
                      <a:extLst>
                        <a:ext uri="{FF2B5EF4-FFF2-40B4-BE49-F238E27FC236}">
                          <a16:creationId xmlns:a16="http://schemas.microsoft.com/office/drawing/2014/main" id="{500CFDAB-FC99-4A2C-969A-322D4C8C73AE}"/>
                        </a:ext>
                      </a:extLst>
                    </p:cNvPr>
                    <p:cNvGrpSpPr/>
                    <p:nvPr/>
                  </p:nvGrpSpPr>
                  <p:grpSpPr>
                    <a:xfrm>
                      <a:off x="4935889" y="3265811"/>
                      <a:ext cx="499826" cy="320263"/>
                      <a:chOff x="4503627" y="2218458"/>
                      <a:chExt cx="499826" cy="320263"/>
                    </a:xfrm>
                  </p:grpSpPr>
                  <p:grpSp>
                    <p:nvGrpSpPr>
                      <p:cNvPr id="183" name="Group 176">
                        <a:extLst>
                          <a:ext uri="{FF2B5EF4-FFF2-40B4-BE49-F238E27FC236}">
                            <a16:creationId xmlns:a16="http://schemas.microsoft.com/office/drawing/2014/main" id="{6A9A2ACB-DB50-4744-8A04-E25FD26448E1}"/>
                          </a:ext>
                        </a:extLst>
                      </p:cNvPr>
                      <p:cNvGrpSpPr/>
                      <p:nvPr/>
                    </p:nvGrpSpPr>
                    <p:grpSpPr>
                      <a:xfrm>
                        <a:off x="4503627" y="2301538"/>
                        <a:ext cx="300259" cy="237183"/>
                        <a:chOff x="2962956" y="2115885"/>
                        <a:chExt cx="300259" cy="237183"/>
                      </a:xfrm>
                    </p:grpSpPr>
                    <p:pic>
                      <p:nvPicPr>
                        <p:cNvPr id="189" name="Picture 24 165">
                          <a:extLst>
                            <a:ext uri="{FF2B5EF4-FFF2-40B4-BE49-F238E27FC236}">
                              <a16:creationId xmlns:a16="http://schemas.microsoft.com/office/drawing/2014/main" id="{F96880BB-BAE4-4D3F-BC12-3C41827D12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 name="Picture 24 166">
                          <a:extLst>
                            <a:ext uri="{FF2B5EF4-FFF2-40B4-BE49-F238E27FC236}">
                              <a16:creationId xmlns:a16="http://schemas.microsoft.com/office/drawing/2014/main" id="{697A444B-DC3E-45AD-BE06-9A49127B8E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a:extLst>
                          <a:ext uri="{FF2B5EF4-FFF2-40B4-BE49-F238E27FC236}">
                            <a16:creationId xmlns:a16="http://schemas.microsoft.com/office/drawing/2014/main" id="{9DBDCCD3-641B-42E4-B98F-1EF9807E9219}"/>
                          </a:ext>
                        </a:extLst>
                      </p:cNvPr>
                      <p:cNvGrpSpPr/>
                      <p:nvPr/>
                    </p:nvGrpSpPr>
                    <p:grpSpPr>
                      <a:xfrm>
                        <a:off x="4719823" y="2218458"/>
                        <a:ext cx="283630" cy="253824"/>
                        <a:chOff x="6986427" y="2972145"/>
                        <a:chExt cx="283630" cy="253824"/>
                      </a:xfrm>
                    </p:grpSpPr>
                    <p:pic>
                      <p:nvPicPr>
                        <p:cNvPr id="187" name="Picture 24 167">
                          <a:extLst>
                            <a:ext uri="{FF2B5EF4-FFF2-40B4-BE49-F238E27FC236}">
                              <a16:creationId xmlns:a16="http://schemas.microsoft.com/office/drawing/2014/main" id="{64707C15-C21E-41AC-AB76-109A8715B47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 name="Picture 24 168">
                          <a:extLst>
                            <a:ext uri="{FF2B5EF4-FFF2-40B4-BE49-F238E27FC236}">
                              <a16:creationId xmlns:a16="http://schemas.microsoft.com/office/drawing/2014/main" id="{1AE49C41-5545-4722-86AB-C0005DB084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6" name="Group 135">
                    <a:extLst>
                      <a:ext uri="{FF2B5EF4-FFF2-40B4-BE49-F238E27FC236}">
                        <a16:creationId xmlns:a16="http://schemas.microsoft.com/office/drawing/2014/main" id="{06D98837-CE18-44A5-816E-E90B91EFF8C5}"/>
                      </a:ext>
                    </a:extLst>
                  </p:cNvPr>
                  <p:cNvGrpSpPr/>
                  <p:nvPr/>
                </p:nvGrpSpPr>
                <p:grpSpPr>
                  <a:xfrm rot="19661454">
                    <a:off x="6800712" y="2979296"/>
                    <a:ext cx="601238" cy="499826"/>
                    <a:chOff x="5841977" y="3176030"/>
                    <a:chExt cx="601238" cy="499826"/>
                  </a:xfrm>
                </p:grpSpPr>
                <p:grpSp>
                  <p:nvGrpSpPr>
                    <p:cNvPr id="167" name="Group 166">
                      <a:extLst>
                        <a:ext uri="{FF2B5EF4-FFF2-40B4-BE49-F238E27FC236}">
                          <a16:creationId xmlns:a16="http://schemas.microsoft.com/office/drawing/2014/main" id="{644FAAEB-C4C9-44A2-B8A3-ACFDC6F4A6EC}"/>
                        </a:ext>
                      </a:extLst>
                    </p:cNvPr>
                    <p:cNvGrpSpPr/>
                    <p:nvPr/>
                  </p:nvGrpSpPr>
                  <p:grpSpPr>
                    <a:xfrm rot="19742345">
                      <a:off x="5841977" y="3207622"/>
                      <a:ext cx="499826" cy="320263"/>
                      <a:chOff x="4503627" y="2218458"/>
                      <a:chExt cx="499826" cy="320263"/>
                    </a:xfrm>
                  </p:grpSpPr>
                  <p:grpSp>
                    <p:nvGrpSpPr>
                      <p:cNvPr id="175" name="Group 176">
                        <a:extLst>
                          <a:ext uri="{FF2B5EF4-FFF2-40B4-BE49-F238E27FC236}">
                            <a16:creationId xmlns:a16="http://schemas.microsoft.com/office/drawing/2014/main" id="{185AE3AE-465F-4242-8EE9-F525DF067CB6}"/>
                          </a:ext>
                        </a:extLst>
                      </p:cNvPr>
                      <p:cNvGrpSpPr/>
                      <p:nvPr/>
                    </p:nvGrpSpPr>
                    <p:grpSpPr>
                      <a:xfrm>
                        <a:off x="4503627" y="2301538"/>
                        <a:ext cx="300259" cy="237183"/>
                        <a:chOff x="2962956" y="2115885"/>
                        <a:chExt cx="300259" cy="237183"/>
                      </a:xfrm>
                    </p:grpSpPr>
                    <p:pic>
                      <p:nvPicPr>
                        <p:cNvPr id="179" name="Picture 24 169">
                          <a:extLst>
                            <a:ext uri="{FF2B5EF4-FFF2-40B4-BE49-F238E27FC236}">
                              <a16:creationId xmlns:a16="http://schemas.microsoft.com/office/drawing/2014/main" id="{40F26107-1F28-45D6-8F97-47D0E8B50B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 name="Picture 24 170">
                          <a:extLst>
                            <a:ext uri="{FF2B5EF4-FFF2-40B4-BE49-F238E27FC236}">
                              <a16:creationId xmlns:a16="http://schemas.microsoft.com/office/drawing/2014/main" id="{DDE0CC31-0802-49B8-AF62-D5718DB9294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 name="Group 179">
                        <a:extLst>
                          <a:ext uri="{FF2B5EF4-FFF2-40B4-BE49-F238E27FC236}">
                            <a16:creationId xmlns:a16="http://schemas.microsoft.com/office/drawing/2014/main" id="{668C36D0-DF9A-41AD-B515-59D4528B7FEA}"/>
                          </a:ext>
                        </a:extLst>
                      </p:cNvPr>
                      <p:cNvGrpSpPr/>
                      <p:nvPr/>
                    </p:nvGrpSpPr>
                    <p:grpSpPr>
                      <a:xfrm>
                        <a:off x="4719823" y="2218458"/>
                        <a:ext cx="283630" cy="253824"/>
                        <a:chOff x="6986427" y="2972145"/>
                        <a:chExt cx="283630" cy="253824"/>
                      </a:xfrm>
                    </p:grpSpPr>
                    <p:pic>
                      <p:nvPicPr>
                        <p:cNvPr id="177" name="Picture 24 171">
                          <a:extLst>
                            <a:ext uri="{FF2B5EF4-FFF2-40B4-BE49-F238E27FC236}">
                              <a16:creationId xmlns:a16="http://schemas.microsoft.com/office/drawing/2014/main" id="{87396C46-7C37-4727-A2B5-F8419EFE38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 name="Picture 24 172">
                          <a:extLst>
                            <a:ext uri="{FF2B5EF4-FFF2-40B4-BE49-F238E27FC236}">
                              <a16:creationId xmlns:a16="http://schemas.microsoft.com/office/drawing/2014/main" id="{32C9307D-3569-4825-B7B9-75E6D642BB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 name="Group 167">
                      <a:extLst>
                        <a:ext uri="{FF2B5EF4-FFF2-40B4-BE49-F238E27FC236}">
                          <a16:creationId xmlns:a16="http://schemas.microsoft.com/office/drawing/2014/main" id="{4C5EE5A0-0BA5-44B6-8673-AA19DC7012AE}"/>
                        </a:ext>
                      </a:extLst>
                    </p:cNvPr>
                    <p:cNvGrpSpPr/>
                    <p:nvPr/>
                  </p:nvGrpSpPr>
                  <p:grpSpPr>
                    <a:xfrm rot="17239213">
                      <a:off x="6033171" y="3265811"/>
                      <a:ext cx="499826" cy="320263"/>
                      <a:chOff x="4503627" y="2218458"/>
                      <a:chExt cx="499826" cy="320263"/>
                    </a:xfrm>
                  </p:grpSpPr>
                  <p:grpSp>
                    <p:nvGrpSpPr>
                      <p:cNvPr id="169" name="Group 176">
                        <a:extLst>
                          <a:ext uri="{FF2B5EF4-FFF2-40B4-BE49-F238E27FC236}">
                            <a16:creationId xmlns:a16="http://schemas.microsoft.com/office/drawing/2014/main" id="{D9329EA5-0739-4204-806E-77163CC3BFDC}"/>
                          </a:ext>
                        </a:extLst>
                      </p:cNvPr>
                      <p:cNvGrpSpPr/>
                      <p:nvPr/>
                    </p:nvGrpSpPr>
                    <p:grpSpPr>
                      <a:xfrm>
                        <a:off x="4503627" y="2301538"/>
                        <a:ext cx="300259" cy="237183"/>
                        <a:chOff x="2962956" y="2115885"/>
                        <a:chExt cx="300259" cy="237183"/>
                      </a:xfrm>
                    </p:grpSpPr>
                    <p:pic>
                      <p:nvPicPr>
                        <p:cNvPr id="173" name="Picture 24 173">
                          <a:extLst>
                            <a:ext uri="{FF2B5EF4-FFF2-40B4-BE49-F238E27FC236}">
                              <a16:creationId xmlns:a16="http://schemas.microsoft.com/office/drawing/2014/main" id="{7B7D3B3E-49E7-4E07-B12F-B48FAD20C75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 name="Picture 24 174">
                          <a:extLst>
                            <a:ext uri="{FF2B5EF4-FFF2-40B4-BE49-F238E27FC236}">
                              <a16:creationId xmlns:a16="http://schemas.microsoft.com/office/drawing/2014/main" id="{3DF049F3-1FA7-46E9-9CCF-14C1B402D0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 name="Group 179">
                        <a:extLst>
                          <a:ext uri="{FF2B5EF4-FFF2-40B4-BE49-F238E27FC236}">
                            <a16:creationId xmlns:a16="http://schemas.microsoft.com/office/drawing/2014/main" id="{A403D803-6901-4EC7-A65A-47B600EB569A}"/>
                          </a:ext>
                        </a:extLst>
                      </p:cNvPr>
                      <p:cNvGrpSpPr/>
                      <p:nvPr/>
                    </p:nvGrpSpPr>
                    <p:grpSpPr>
                      <a:xfrm>
                        <a:off x="4719823" y="2218458"/>
                        <a:ext cx="283630" cy="253824"/>
                        <a:chOff x="6986427" y="2972145"/>
                        <a:chExt cx="283630" cy="253824"/>
                      </a:xfrm>
                    </p:grpSpPr>
                    <p:pic>
                      <p:nvPicPr>
                        <p:cNvPr id="171" name="Picture 24 175">
                          <a:extLst>
                            <a:ext uri="{FF2B5EF4-FFF2-40B4-BE49-F238E27FC236}">
                              <a16:creationId xmlns:a16="http://schemas.microsoft.com/office/drawing/2014/main" id="{5875DAE4-D53A-440D-8C50-0249AC58370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 name="Picture 24 176">
                          <a:extLst>
                            <a:ext uri="{FF2B5EF4-FFF2-40B4-BE49-F238E27FC236}">
                              <a16:creationId xmlns:a16="http://schemas.microsoft.com/office/drawing/2014/main" id="{066F2513-589F-400B-AB52-79D43E639A7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7" name="Group 136">
                    <a:extLst>
                      <a:ext uri="{FF2B5EF4-FFF2-40B4-BE49-F238E27FC236}">
                        <a16:creationId xmlns:a16="http://schemas.microsoft.com/office/drawing/2014/main" id="{30908C20-2784-40D6-9A81-0A7E48A7A71B}"/>
                      </a:ext>
                    </a:extLst>
                  </p:cNvPr>
                  <p:cNvGrpSpPr/>
                  <p:nvPr/>
                </p:nvGrpSpPr>
                <p:grpSpPr>
                  <a:xfrm rot="2171672">
                    <a:off x="7240864" y="2945788"/>
                    <a:ext cx="657768" cy="378452"/>
                    <a:chOff x="4777947" y="3207622"/>
                    <a:chExt cx="657768" cy="378452"/>
                  </a:xfrm>
                </p:grpSpPr>
                <p:grpSp>
                  <p:nvGrpSpPr>
                    <p:cNvPr id="153" name="Group 152">
                      <a:extLst>
                        <a:ext uri="{FF2B5EF4-FFF2-40B4-BE49-F238E27FC236}">
                          <a16:creationId xmlns:a16="http://schemas.microsoft.com/office/drawing/2014/main" id="{D114AFA2-C2CC-49F8-B51A-2AA229E358C3}"/>
                        </a:ext>
                      </a:extLst>
                    </p:cNvPr>
                    <p:cNvGrpSpPr/>
                    <p:nvPr/>
                  </p:nvGrpSpPr>
                  <p:grpSpPr>
                    <a:xfrm>
                      <a:off x="4777947" y="3207622"/>
                      <a:ext cx="499826" cy="320263"/>
                      <a:chOff x="4503627" y="2218458"/>
                      <a:chExt cx="499826" cy="320263"/>
                    </a:xfrm>
                  </p:grpSpPr>
                  <p:grpSp>
                    <p:nvGrpSpPr>
                      <p:cNvPr id="161" name="Group 176">
                        <a:extLst>
                          <a:ext uri="{FF2B5EF4-FFF2-40B4-BE49-F238E27FC236}">
                            <a16:creationId xmlns:a16="http://schemas.microsoft.com/office/drawing/2014/main" id="{9699DA1C-A82A-4B82-81F4-B3A4381254CB}"/>
                          </a:ext>
                        </a:extLst>
                      </p:cNvPr>
                      <p:cNvGrpSpPr/>
                      <p:nvPr/>
                    </p:nvGrpSpPr>
                    <p:grpSpPr>
                      <a:xfrm>
                        <a:off x="4503627" y="2301538"/>
                        <a:ext cx="300259" cy="237183"/>
                        <a:chOff x="2962956" y="2115885"/>
                        <a:chExt cx="300259" cy="237183"/>
                      </a:xfrm>
                    </p:grpSpPr>
                    <p:pic>
                      <p:nvPicPr>
                        <p:cNvPr id="165" name="Picture 24 177">
                          <a:extLst>
                            <a:ext uri="{FF2B5EF4-FFF2-40B4-BE49-F238E27FC236}">
                              <a16:creationId xmlns:a16="http://schemas.microsoft.com/office/drawing/2014/main" id="{CCB6CB58-7A52-47BE-B167-D46B25DF7A3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 name="Picture 24 178">
                          <a:extLst>
                            <a:ext uri="{FF2B5EF4-FFF2-40B4-BE49-F238E27FC236}">
                              <a16:creationId xmlns:a16="http://schemas.microsoft.com/office/drawing/2014/main" id="{3D8EF4CD-4251-4710-BD4D-8F029D2739C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 name="Group 179">
                        <a:extLst>
                          <a:ext uri="{FF2B5EF4-FFF2-40B4-BE49-F238E27FC236}">
                            <a16:creationId xmlns:a16="http://schemas.microsoft.com/office/drawing/2014/main" id="{844327CF-6DAE-459E-BBDE-632BC642C9EE}"/>
                          </a:ext>
                        </a:extLst>
                      </p:cNvPr>
                      <p:cNvGrpSpPr/>
                      <p:nvPr/>
                    </p:nvGrpSpPr>
                    <p:grpSpPr>
                      <a:xfrm>
                        <a:off x="4719823" y="2218458"/>
                        <a:ext cx="283630" cy="253824"/>
                        <a:chOff x="6986427" y="2972145"/>
                        <a:chExt cx="283630" cy="253824"/>
                      </a:xfrm>
                    </p:grpSpPr>
                    <p:pic>
                      <p:nvPicPr>
                        <p:cNvPr id="163" name="Picture 24 179">
                          <a:extLst>
                            <a:ext uri="{FF2B5EF4-FFF2-40B4-BE49-F238E27FC236}">
                              <a16:creationId xmlns:a16="http://schemas.microsoft.com/office/drawing/2014/main" id="{F68099E5-DCBA-4C01-8CF6-5812AA90D6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 name="Picture 24 180">
                          <a:extLst>
                            <a:ext uri="{FF2B5EF4-FFF2-40B4-BE49-F238E27FC236}">
                              <a16:creationId xmlns:a16="http://schemas.microsoft.com/office/drawing/2014/main" id="{49C26765-D7F7-46DF-ABC3-43F8B6AADBB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 name="Group 153">
                      <a:extLst>
                        <a:ext uri="{FF2B5EF4-FFF2-40B4-BE49-F238E27FC236}">
                          <a16:creationId xmlns:a16="http://schemas.microsoft.com/office/drawing/2014/main" id="{1B0CE3FA-B52F-4E52-80D6-D1D8C6A3AEF7}"/>
                        </a:ext>
                      </a:extLst>
                    </p:cNvPr>
                    <p:cNvGrpSpPr/>
                    <p:nvPr/>
                  </p:nvGrpSpPr>
                  <p:grpSpPr>
                    <a:xfrm>
                      <a:off x="4935889" y="3265811"/>
                      <a:ext cx="499826" cy="320263"/>
                      <a:chOff x="4503627" y="2218458"/>
                      <a:chExt cx="499826" cy="320263"/>
                    </a:xfrm>
                  </p:grpSpPr>
                  <p:grpSp>
                    <p:nvGrpSpPr>
                      <p:cNvPr id="155" name="Group 176">
                        <a:extLst>
                          <a:ext uri="{FF2B5EF4-FFF2-40B4-BE49-F238E27FC236}">
                            <a16:creationId xmlns:a16="http://schemas.microsoft.com/office/drawing/2014/main" id="{95CBEBA5-0755-4535-8E97-7428DACA9B0D}"/>
                          </a:ext>
                        </a:extLst>
                      </p:cNvPr>
                      <p:cNvGrpSpPr/>
                      <p:nvPr/>
                    </p:nvGrpSpPr>
                    <p:grpSpPr>
                      <a:xfrm>
                        <a:off x="4503627" y="2301538"/>
                        <a:ext cx="300259" cy="237183"/>
                        <a:chOff x="2962956" y="2115885"/>
                        <a:chExt cx="300259" cy="237183"/>
                      </a:xfrm>
                    </p:grpSpPr>
                    <p:pic>
                      <p:nvPicPr>
                        <p:cNvPr id="159" name="Picture 24 181">
                          <a:extLst>
                            <a:ext uri="{FF2B5EF4-FFF2-40B4-BE49-F238E27FC236}">
                              <a16:creationId xmlns:a16="http://schemas.microsoft.com/office/drawing/2014/main" id="{A92C9584-2902-4201-A2EB-585D835FFC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 name="Picture 24 182">
                          <a:extLst>
                            <a:ext uri="{FF2B5EF4-FFF2-40B4-BE49-F238E27FC236}">
                              <a16:creationId xmlns:a16="http://schemas.microsoft.com/office/drawing/2014/main" id="{26486C09-8C3E-4A51-91D9-90D7EFF22CE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 name="Group 179">
                        <a:extLst>
                          <a:ext uri="{FF2B5EF4-FFF2-40B4-BE49-F238E27FC236}">
                            <a16:creationId xmlns:a16="http://schemas.microsoft.com/office/drawing/2014/main" id="{5955A5CA-6888-466D-8456-7EAEB46FB042}"/>
                          </a:ext>
                        </a:extLst>
                      </p:cNvPr>
                      <p:cNvGrpSpPr/>
                      <p:nvPr/>
                    </p:nvGrpSpPr>
                    <p:grpSpPr>
                      <a:xfrm>
                        <a:off x="4719823" y="2218458"/>
                        <a:ext cx="283630" cy="253824"/>
                        <a:chOff x="6986427" y="2972145"/>
                        <a:chExt cx="283630" cy="253824"/>
                      </a:xfrm>
                    </p:grpSpPr>
                    <p:pic>
                      <p:nvPicPr>
                        <p:cNvPr id="157" name="Picture 24 183">
                          <a:extLst>
                            <a:ext uri="{FF2B5EF4-FFF2-40B4-BE49-F238E27FC236}">
                              <a16:creationId xmlns:a16="http://schemas.microsoft.com/office/drawing/2014/main" id="{9CAD0FA9-8C6D-4237-97FF-578CAFB9C1B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 name="Picture 24 184">
                          <a:extLst>
                            <a:ext uri="{FF2B5EF4-FFF2-40B4-BE49-F238E27FC236}">
                              <a16:creationId xmlns:a16="http://schemas.microsoft.com/office/drawing/2014/main" id="{91BABB8C-BA5C-414B-AF90-1BF555C906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8" name="Group 137">
                    <a:extLst>
                      <a:ext uri="{FF2B5EF4-FFF2-40B4-BE49-F238E27FC236}">
                        <a16:creationId xmlns:a16="http://schemas.microsoft.com/office/drawing/2014/main" id="{E5547EFF-A3B6-4F03-806A-675870C75935}"/>
                      </a:ext>
                    </a:extLst>
                  </p:cNvPr>
                  <p:cNvGrpSpPr/>
                  <p:nvPr/>
                </p:nvGrpSpPr>
                <p:grpSpPr>
                  <a:xfrm rot="21049340">
                    <a:off x="7270080" y="2509410"/>
                    <a:ext cx="601238" cy="499826"/>
                    <a:chOff x="5841977" y="3176030"/>
                    <a:chExt cx="601238" cy="499826"/>
                  </a:xfrm>
                </p:grpSpPr>
                <p:grpSp>
                  <p:nvGrpSpPr>
                    <p:cNvPr id="139" name="Group 138">
                      <a:extLst>
                        <a:ext uri="{FF2B5EF4-FFF2-40B4-BE49-F238E27FC236}">
                          <a16:creationId xmlns:a16="http://schemas.microsoft.com/office/drawing/2014/main" id="{C84F551D-FA2B-49CD-BE71-FB2D1F22428F}"/>
                        </a:ext>
                      </a:extLst>
                    </p:cNvPr>
                    <p:cNvGrpSpPr/>
                    <p:nvPr/>
                  </p:nvGrpSpPr>
                  <p:grpSpPr>
                    <a:xfrm rot="19742345">
                      <a:off x="5841977" y="3207622"/>
                      <a:ext cx="499826" cy="320263"/>
                      <a:chOff x="4503627" y="2218458"/>
                      <a:chExt cx="499826" cy="320263"/>
                    </a:xfrm>
                  </p:grpSpPr>
                  <p:grpSp>
                    <p:nvGrpSpPr>
                      <p:cNvPr id="147" name="Group 176">
                        <a:extLst>
                          <a:ext uri="{FF2B5EF4-FFF2-40B4-BE49-F238E27FC236}">
                            <a16:creationId xmlns:a16="http://schemas.microsoft.com/office/drawing/2014/main" id="{B81E1E10-8A60-4EB7-BBB4-F896180CF80C}"/>
                          </a:ext>
                        </a:extLst>
                      </p:cNvPr>
                      <p:cNvGrpSpPr/>
                      <p:nvPr/>
                    </p:nvGrpSpPr>
                    <p:grpSpPr>
                      <a:xfrm>
                        <a:off x="4503627" y="2301538"/>
                        <a:ext cx="300259" cy="237183"/>
                        <a:chOff x="2962956" y="2115885"/>
                        <a:chExt cx="300259" cy="237183"/>
                      </a:xfrm>
                    </p:grpSpPr>
                    <p:pic>
                      <p:nvPicPr>
                        <p:cNvPr id="151" name="Picture 24 185">
                          <a:extLst>
                            <a:ext uri="{FF2B5EF4-FFF2-40B4-BE49-F238E27FC236}">
                              <a16:creationId xmlns:a16="http://schemas.microsoft.com/office/drawing/2014/main" id="{76861199-70E9-4581-A366-84B831C2E27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 name="Picture 24 186">
                          <a:extLst>
                            <a:ext uri="{FF2B5EF4-FFF2-40B4-BE49-F238E27FC236}">
                              <a16:creationId xmlns:a16="http://schemas.microsoft.com/office/drawing/2014/main" id="{E6ECAB77-AA1B-4621-BB79-757FCAC1DF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 name="Group 179">
                        <a:extLst>
                          <a:ext uri="{FF2B5EF4-FFF2-40B4-BE49-F238E27FC236}">
                            <a16:creationId xmlns:a16="http://schemas.microsoft.com/office/drawing/2014/main" id="{FC0D501F-4653-4A53-AEEB-BF23D5CEC48B}"/>
                          </a:ext>
                        </a:extLst>
                      </p:cNvPr>
                      <p:cNvGrpSpPr/>
                      <p:nvPr/>
                    </p:nvGrpSpPr>
                    <p:grpSpPr>
                      <a:xfrm>
                        <a:off x="4719823" y="2218458"/>
                        <a:ext cx="283630" cy="253824"/>
                        <a:chOff x="6986427" y="2972145"/>
                        <a:chExt cx="283630" cy="253824"/>
                      </a:xfrm>
                    </p:grpSpPr>
                    <p:pic>
                      <p:nvPicPr>
                        <p:cNvPr id="149" name="Picture 24 187">
                          <a:extLst>
                            <a:ext uri="{FF2B5EF4-FFF2-40B4-BE49-F238E27FC236}">
                              <a16:creationId xmlns:a16="http://schemas.microsoft.com/office/drawing/2014/main" id="{F6ECE103-38E3-4C71-8F0C-4AF12365A6A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 name="Picture 24 188">
                          <a:extLst>
                            <a:ext uri="{FF2B5EF4-FFF2-40B4-BE49-F238E27FC236}">
                              <a16:creationId xmlns:a16="http://schemas.microsoft.com/office/drawing/2014/main" id="{ECBAEDD0-D0EE-4279-ADC7-0AB8307DFF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0" name="Group 139">
                      <a:extLst>
                        <a:ext uri="{FF2B5EF4-FFF2-40B4-BE49-F238E27FC236}">
                          <a16:creationId xmlns:a16="http://schemas.microsoft.com/office/drawing/2014/main" id="{78401126-22AE-486B-A97A-A1204C721DE8}"/>
                        </a:ext>
                      </a:extLst>
                    </p:cNvPr>
                    <p:cNvGrpSpPr/>
                    <p:nvPr/>
                  </p:nvGrpSpPr>
                  <p:grpSpPr>
                    <a:xfrm rot="17239213">
                      <a:off x="6033171" y="3265811"/>
                      <a:ext cx="499826" cy="320263"/>
                      <a:chOff x="4503627" y="2218458"/>
                      <a:chExt cx="499826" cy="320263"/>
                    </a:xfrm>
                  </p:grpSpPr>
                  <p:grpSp>
                    <p:nvGrpSpPr>
                      <p:cNvPr id="141" name="Group 176">
                        <a:extLst>
                          <a:ext uri="{FF2B5EF4-FFF2-40B4-BE49-F238E27FC236}">
                            <a16:creationId xmlns:a16="http://schemas.microsoft.com/office/drawing/2014/main" id="{EAF51B77-42B0-429E-8D33-E468E7E00AF7}"/>
                          </a:ext>
                        </a:extLst>
                      </p:cNvPr>
                      <p:cNvGrpSpPr/>
                      <p:nvPr/>
                    </p:nvGrpSpPr>
                    <p:grpSpPr>
                      <a:xfrm>
                        <a:off x="4503627" y="2301538"/>
                        <a:ext cx="300259" cy="237183"/>
                        <a:chOff x="2962956" y="2115885"/>
                        <a:chExt cx="300259" cy="237183"/>
                      </a:xfrm>
                    </p:grpSpPr>
                    <p:pic>
                      <p:nvPicPr>
                        <p:cNvPr id="145" name="Picture 24 189">
                          <a:extLst>
                            <a:ext uri="{FF2B5EF4-FFF2-40B4-BE49-F238E27FC236}">
                              <a16:creationId xmlns:a16="http://schemas.microsoft.com/office/drawing/2014/main" id="{D6EAB09C-3804-4B12-B988-00FBD1E4A50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 name="Picture 24 190">
                          <a:extLst>
                            <a:ext uri="{FF2B5EF4-FFF2-40B4-BE49-F238E27FC236}">
                              <a16:creationId xmlns:a16="http://schemas.microsoft.com/office/drawing/2014/main" id="{826AE00B-B5B0-47D4-92C9-26795B7A68F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 name="Group 179">
                        <a:extLst>
                          <a:ext uri="{FF2B5EF4-FFF2-40B4-BE49-F238E27FC236}">
                            <a16:creationId xmlns:a16="http://schemas.microsoft.com/office/drawing/2014/main" id="{6F0338EA-0CC5-49F0-A9DE-502B7A187456}"/>
                          </a:ext>
                        </a:extLst>
                      </p:cNvPr>
                      <p:cNvGrpSpPr/>
                      <p:nvPr/>
                    </p:nvGrpSpPr>
                    <p:grpSpPr>
                      <a:xfrm>
                        <a:off x="4719823" y="2218458"/>
                        <a:ext cx="283630" cy="253824"/>
                        <a:chOff x="6986427" y="2972145"/>
                        <a:chExt cx="283630" cy="253824"/>
                      </a:xfrm>
                    </p:grpSpPr>
                    <p:pic>
                      <p:nvPicPr>
                        <p:cNvPr id="143" name="Picture 24 191">
                          <a:extLst>
                            <a:ext uri="{FF2B5EF4-FFF2-40B4-BE49-F238E27FC236}">
                              <a16:creationId xmlns:a16="http://schemas.microsoft.com/office/drawing/2014/main" id="{6D67F7B4-92DA-4283-9B23-0D075D633C3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 name="Picture 24 192">
                          <a:extLst>
                            <a:ext uri="{FF2B5EF4-FFF2-40B4-BE49-F238E27FC236}">
                              <a16:creationId xmlns:a16="http://schemas.microsoft.com/office/drawing/2014/main" id="{D43AA59C-FC22-44BE-8586-D1A498E881F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 name="Group 11">
                  <a:extLst>
                    <a:ext uri="{FF2B5EF4-FFF2-40B4-BE49-F238E27FC236}">
                      <a16:creationId xmlns:a16="http://schemas.microsoft.com/office/drawing/2014/main" id="{23DD9393-9626-4C5E-A259-A6A9B3D89DC6}"/>
                    </a:ext>
                  </a:extLst>
                </p:cNvPr>
                <p:cNvGrpSpPr/>
                <p:nvPr/>
              </p:nvGrpSpPr>
              <p:grpSpPr>
                <a:xfrm>
                  <a:off x="5889081" y="2731026"/>
                  <a:ext cx="1557892" cy="1293966"/>
                  <a:chOff x="6991903" y="2695004"/>
                  <a:chExt cx="1557892" cy="1293966"/>
                </a:xfrm>
              </p:grpSpPr>
              <p:grpSp>
                <p:nvGrpSpPr>
                  <p:cNvPr id="13" name="Group 12">
                    <a:extLst>
                      <a:ext uri="{FF2B5EF4-FFF2-40B4-BE49-F238E27FC236}">
                        <a16:creationId xmlns:a16="http://schemas.microsoft.com/office/drawing/2014/main" id="{ECDD22DC-6A01-405C-B20E-BD5350D75C50}"/>
                      </a:ext>
                    </a:extLst>
                  </p:cNvPr>
                  <p:cNvGrpSpPr/>
                  <p:nvPr/>
                </p:nvGrpSpPr>
                <p:grpSpPr>
                  <a:xfrm>
                    <a:off x="6991903" y="2695004"/>
                    <a:ext cx="657768" cy="378452"/>
                    <a:chOff x="4777947" y="3207622"/>
                    <a:chExt cx="657768" cy="378452"/>
                  </a:xfrm>
                </p:grpSpPr>
                <p:grpSp>
                  <p:nvGrpSpPr>
                    <p:cNvPr id="121" name="Group 120">
                      <a:extLst>
                        <a:ext uri="{FF2B5EF4-FFF2-40B4-BE49-F238E27FC236}">
                          <a16:creationId xmlns:a16="http://schemas.microsoft.com/office/drawing/2014/main" id="{DECF8172-04C0-4028-B0F7-279340406E2C}"/>
                        </a:ext>
                      </a:extLst>
                    </p:cNvPr>
                    <p:cNvGrpSpPr/>
                    <p:nvPr/>
                  </p:nvGrpSpPr>
                  <p:grpSpPr>
                    <a:xfrm>
                      <a:off x="4777947" y="3207622"/>
                      <a:ext cx="499826" cy="320263"/>
                      <a:chOff x="4503627" y="2218458"/>
                      <a:chExt cx="499826" cy="320263"/>
                    </a:xfrm>
                  </p:grpSpPr>
                  <p:grpSp>
                    <p:nvGrpSpPr>
                      <p:cNvPr id="129" name="Group 176">
                        <a:extLst>
                          <a:ext uri="{FF2B5EF4-FFF2-40B4-BE49-F238E27FC236}">
                            <a16:creationId xmlns:a16="http://schemas.microsoft.com/office/drawing/2014/main" id="{1AE9146A-9FCC-46E5-A4FC-9D49A1E50E2B}"/>
                          </a:ext>
                        </a:extLst>
                      </p:cNvPr>
                      <p:cNvGrpSpPr/>
                      <p:nvPr/>
                    </p:nvGrpSpPr>
                    <p:grpSpPr>
                      <a:xfrm>
                        <a:off x="4503627" y="2301538"/>
                        <a:ext cx="300259" cy="237183"/>
                        <a:chOff x="2962956" y="2115885"/>
                        <a:chExt cx="300259" cy="237183"/>
                      </a:xfrm>
                    </p:grpSpPr>
                    <p:pic>
                      <p:nvPicPr>
                        <p:cNvPr id="133" name="Picture 24 193">
                          <a:extLst>
                            <a:ext uri="{FF2B5EF4-FFF2-40B4-BE49-F238E27FC236}">
                              <a16:creationId xmlns:a16="http://schemas.microsoft.com/office/drawing/2014/main" id="{8DF9CF6F-9649-4EE9-B66A-C5E13F4C486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194">
                          <a:extLst>
                            <a:ext uri="{FF2B5EF4-FFF2-40B4-BE49-F238E27FC236}">
                              <a16:creationId xmlns:a16="http://schemas.microsoft.com/office/drawing/2014/main" id="{4121C660-688F-425C-A683-4A48D53D0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a:extLst>
                          <a:ext uri="{FF2B5EF4-FFF2-40B4-BE49-F238E27FC236}">
                            <a16:creationId xmlns:a16="http://schemas.microsoft.com/office/drawing/2014/main" id="{FAEAA807-A274-40EC-94DF-202E86639575}"/>
                          </a:ext>
                        </a:extLst>
                      </p:cNvPr>
                      <p:cNvGrpSpPr/>
                      <p:nvPr/>
                    </p:nvGrpSpPr>
                    <p:grpSpPr>
                      <a:xfrm>
                        <a:off x="4719823" y="2218458"/>
                        <a:ext cx="283630" cy="253824"/>
                        <a:chOff x="6986427" y="2972145"/>
                        <a:chExt cx="283630" cy="253824"/>
                      </a:xfrm>
                    </p:grpSpPr>
                    <p:pic>
                      <p:nvPicPr>
                        <p:cNvPr id="131" name="Picture 24 195">
                          <a:extLst>
                            <a:ext uri="{FF2B5EF4-FFF2-40B4-BE49-F238E27FC236}">
                              <a16:creationId xmlns:a16="http://schemas.microsoft.com/office/drawing/2014/main" id="{7E46A10F-80E5-4643-A713-A071254E003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196">
                          <a:extLst>
                            <a:ext uri="{FF2B5EF4-FFF2-40B4-BE49-F238E27FC236}">
                              <a16:creationId xmlns:a16="http://schemas.microsoft.com/office/drawing/2014/main" id="{24894EF5-645D-45DF-A048-A61FD09491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 name="Group 121">
                      <a:extLst>
                        <a:ext uri="{FF2B5EF4-FFF2-40B4-BE49-F238E27FC236}">
                          <a16:creationId xmlns:a16="http://schemas.microsoft.com/office/drawing/2014/main" id="{8BEEF076-F7D7-4AE4-B82D-29FB86FFD7F3}"/>
                        </a:ext>
                      </a:extLst>
                    </p:cNvPr>
                    <p:cNvGrpSpPr/>
                    <p:nvPr/>
                  </p:nvGrpSpPr>
                  <p:grpSpPr>
                    <a:xfrm>
                      <a:off x="4935889" y="3265811"/>
                      <a:ext cx="499826" cy="320263"/>
                      <a:chOff x="4503627" y="2218458"/>
                      <a:chExt cx="499826" cy="320263"/>
                    </a:xfrm>
                  </p:grpSpPr>
                  <p:grpSp>
                    <p:nvGrpSpPr>
                      <p:cNvPr id="123" name="Group 176">
                        <a:extLst>
                          <a:ext uri="{FF2B5EF4-FFF2-40B4-BE49-F238E27FC236}">
                            <a16:creationId xmlns:a16="http://schemas.microsoft.com/office/drawing/2014/main" id="{3F3000C3-6C51-498A-8AD7-8506C7B312EF}"/>
                          </a:ext>
                        </a:extLst>
                      </p:cNvPr>
                      <p:cNvGrpSpPr/>
                      <p:nvPr/>
                    </p:nvGrpSpPr>
                    <p:grpSpPr>
                      <a:xfrm>
                        <a:off x="4503627" y="2301538"/>
                        <a:ext cx="300259" cy="237183"/>
                        <a:chOff x="2962956" y="2115885"/>
                        <a:chExt cx="300259" cy="237183"/>
                      </a:xfrm>
                    </p:grpSpPr>
                    <p:pic>
                      <p:nvPicPr>
                        <p:cNvPr id="127" name="Picture 24 197">
                          <a:extLst>
                            <a:ext uri="{FF2B5EF4-FFF2-40B4-BE49-F238E27FC236}">
                              <a16:creationId xmlns:a16="http://schemas.microsoft.com/office/drawing/2014/main" id="{25A7AD55-8572-4AA3-8530-548BB9CC7B4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 name="Picture 24 198">
                          <a:extLst>
                            <a:ext uri="{FF2B5EF4-FFF2-40B4-BE49-F238E27FC236}">
                              <a16:creationId xmlns:a16="http://schemas.microsoft.com/office/drawing/2014/main" id="{D0A06803-5877-4797-99FD-18D87B1D0AF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 name="Group 179">
                        <a:extLst>
                          <a:ext uri="{FF2B5EF4-FFF2-40B4-BE49-F238E27FC236}">
                            <a16:creationId xmlns:a16="http://schemas.microsoft.com/office/drawing/2014/main" id="{D622B475-C511-4B3A-84B8-C6C8759EFF79}"/>
                          </a:ext>
                        </a:extLst>
                      </p:cNvPr>
                      <p:cNvGrpSpPr/>
                      <p:nvPr/>
                    </p:nvGrpSpPr>
                    <p:grpSpPr>
                      <a:xfrm>
                        <a:off x="4719823" y="2218458"/>
                        <a:ext cx="283630" cy="253824"/>
                        <a:chOff x="6986427" y="2972145"/>
                        <a:chExt cx="283630" cy="253824"/>
                      </a:xfrm>
                    </p:grpSpPr>
                    <p:pic>
                      <p:nvPicPr>
                        <p:cNvPr id="125" name="Picture 24 199">
                          <a:extLst>
                            <a:ext uri="{FF2B5EF4-FFF2-40B4-BE49-F238E27FC236}">
                              <a16:creationId xmlns:a16="http://schemas.microsoft.com/office/drawing/2014/main" id="{67E49A43-5A9D-4BBB-BDAE-1EA138C4F6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 name="Picture 24 200">
                          <a:extLst>
                            <a:ext uri="{FF2B5EF4-FFF2-40B4-BE49-F238E27FC236}">
                              <a16:creationId xmlns:a16="http://schemas.microsoft.com/office/drawing/2014/main" id="{0F1BC31E-9A4E-45AB-BD5D-8E84CD8DB9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 name="Group 13">
                    <a:extLst>
                      <a:ext uri="{FF2B5EF4-FFF2-40B4-BE49-F238E27FC236}">
                        <a16:creationId xmlns:a16="http://schemas.microsoft.com/office/drawing/2014/main" id="{DE7882A9-1124-40E3-B286-F8E5F2EC6D78}"/>
                      </a:ext>
                    </a:extLst>
                  </p:cNvPr>
                  <p:cNvGrpSpPr/>
                  <p:nvPr/>
                </p:nvGrpSpPr>
                <p:grpSpPr>
                  <a:xfrm>
                    <a:off x="7000217" y="2970983"/>
                    <a:ext cx="601238" cy="499826"/>
                    <a:chOff x="5841977" y="3176030"/>
                    <a:chExt cx="601238" cy="499826"/>
                  </a:xfrm>
                </p:grpSpPr>
                <p:grpSp>
                  <p:nvGrpSpPr>
                    <p:cNvPr id="107" name="Group 106">
                      <a:extLst>
                        <a:ext uri="{FF2B5EF4-FFF2-40B4-BE49-F238E27FC236}">
                          <a16:creationId xmlns:a16="http://schemas.microsoft.com/office/drawing/2014/main" id="{20D44586-2E70-4EED-9A2E-6F6CCCAEA6DC}"/>
                        </a:ext>
                      </a:extLst>
                    </p:cNvPr>
                    <p:cNvGrpSpPr/>
                    <p:nvPr/>
                  </p:nvGrpSpPr>
                  <p:grpSpPr>
                    <a:xfrm rot="19742345">
                      <a:off x="5841977" y="3207622"/>
                      <a:ext cx="499826" cy="320263"/>
                      <a:chOff x="4503627" y="2218458"/>
                      <a:chExt cx="499826" cy="320263"/>
                    </a:xfrm>
                  </p:grpSpPr>
                  <p:grpSp>
                    <p:nvGrpSpPr>
                      <p:cNvPr id="115" name="Group 176">
                        <a:extLst>
                          <a:ext uri="{FF2B5EF4-FFF2-40B4-BE49-F238E27FC236}">
                            <a16:creationId xmlns:a16="http://schemas.microsoft.com/office/drawing/2014/main" id="{3D04CF1D-0814-4A87-B89F-8B3E5D3EB4F2}"/>
                          </a:ext>
                        </a:extLst>
                      </p:cNvPr>
                      <p:cNvGrpSpPr/>
                      <p:nvPr/>
                    </p:nvGrpSpPr>
                    <p:grpSpPr>
                      <a:xfrm>
                        <a:off x="4503627" y="2301538"/>
                        <a:ext cx="300259" cy="237183"/>
                        <a:chOff x="2962956" y="2115885"/>
                        <a:chExt cx="300259" cy="237183"/>
                      </a:xfrm>
                    </p:grpSpPr>
                    <p:pic>
                      <p:nvPicPr>
                        <p:cNvPr id="119" name="Picture 24 201">
                          <a:extLst>
                            <a:ext uri="{FF2B5EF4-FFF2-40B4-BE49-F238E27FC236}">
                              <a16:creationId xmlns:a16="http://schemas.microsoft.com/office/drawing/2014/main" id="{6703A75F-3C39-40A3-9868-53C907F1DDE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202">
                          <a:extLst>
                            <a:ext uri="{FF2B5EF4-FFF2-40B4-BE49-F238E27FC236}">
                              <a16:creationId xmlns:a16="http://schemas.microsoft.com/office/drawing/2014/main" id="{C45A6D55-1EBD-481C-8E02-4BD6BCA31F9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a:extLst>
                          <a:ext uri="{FF2B5EF4-FFF2-40B4-BE49-F238E27FC236}">
                            <a16:creationId xmlns:a16="http://schemas.microsoft.com/office/drawing/2014/main" id="{B81F6819-55B3-4A17-B503-FD7F98AB4C73}"/>
                          </a:ext>
                        </a:extLst>
                      </p:cNvPr>
                      <p:cNvGrpSpPr/>
                      <p:nvPr/>
                    </p:nvGrpSpPr>
                    <p:grpSpPr>
                      <a:xfrm>
                        <a:off x="4719823" y="2218458"/>
                        <a:ext cx="283630" cy="253824"/>
                        <a:chOff x="6986427" y="2972145"/>
                        <a:chExt cx="283630" cy="253824"/>
                      </a:xfrm>
                    </p:grpSpPr>
                    <p:pic>
                      <p:nvPicPr>
                        <p:cNvPr id="117" name="Picture 24 203">
                          <a:extLst>
                            <a:ext uri="{FF2B5EF4-FFF2-40B4-BE49-F238E27FC236}">
                              <a16:creationId xmlns:a16="http://schemas.microsoft.com/office/drawing/2014/main" id="{6D7B1BD7-3111-422C-9A92-C638427C8F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204">
                          <a:extLst>
                            <a:ext uri="{FF2B5EF4-FFF2-40B4-BE49-F238E27FC236}">
                              <a16:creationId xmlns:a16="http://schemas.microsoft.com/office/drawing/2014/main" id="{36331DE6-8E2C-429A-8EDF-436D4D7ECA8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8" name="Group 107">
                      <a:extLst>
                        <a:ext uri="{FF2B5EF4-FFF2-40B4-BE49-F238E27FC236}">
                          <a16:creationId xmlns:a16="http://schemas.microsoft.com/office/drawing/2014/main" id="{785CC11C-74A2-40F3-B487-94DC12B98201}"/>
                        </a:ext>
                      </a:extLst>
                    </p:cNvPr>
                    <p:cNvGrpSpPr/>
                    <p:nvPr/>
                  </p:nvGrpSpPr>
                  <p:grpSpPr>
                    <a:xfrm rot="17239213">
                      <a:off x="6033171" y="3265811"/>
                      <a:ext cx="499826" cy="320263"/>
                      <a:chOff x="4503627" y="2218458"/>
                      <a:chExt cx="499826" cy="320263"/>
                    </a:xfrm>
                  </p:grpSpPr>
                  <p:grpSp>
                    <p:nvGrpSpPr>
                      <p:cNvPr id="109" name="Group 176">
                        <a:extLst>
                          <a:ext uri="{FF2B5EF4-FFF2-40B4-BE49-F238E27FC236}">
                            <a16:creationId xmlns:a16="http://schemas.microsoft.com/office/drawing/2014/main" id="{33312595-A528-4BA3-A126-059C08952345}"/>
                          </a:ext>
                        </a:extLst>
                      </p:cNvPr>
                      <p:cNvGrpSpPr/>
                      <p:nvPr/>
                    </p:nvGrpSpPr>
                    <p:grpSpPr>
                      <a:xfrm>
                        <a:off x="4503627" y="2301538"/>
                        <a:ext cx="300259" cy="237183"/>
                        <a:chOff x="2962956" y="2115885"/>
                        <a:chExt cx="300259" cy="237183"/>
                      </a:xfrm>
                    </p:grpSpPr>
                    <p:pic>
                      <p:nvPicPr>
                        <p:cNvPr id="113" name="Picture 24 205">
                          <a:extLst>
                            <a:ext uri="{FF2B5EF4-FFF2-40B4-BE49-F238E27FC236}">
                              <a16:creationId xmlns:a16="http://schemas.microsoft.com/office/drawing/2014/main" id="{EC79ABE9-8C29-4434-856E-86100E5F320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 name="Picture 24 206">
                          <a:extLst>
                            <a:ext uri="{FF2B5EF4-FFF2-40B4-BE49-F238E27FC236}">
                              <a16:creationId xmlns:a16="http://schemas.microsoft.com/office/drawing/2014/main" id="{753A95C8-DF24-4FE3-AC90-1BC8660010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0" name="Group 179">
                        <a:extLst>
                          <a:ext uri="{FF2B5EF4-FFF2-40B4-BE49-F238E27FC236}">
                            <a16:creationId xmlns:a16="http://schemas.microsoft.com/office/drawing/2014/main" id="{0A9BC4E8-130B-4EA0-AA4B-1E6D8AE9272D}"/>
                          </a:ext>
                        </a:extLst>
                      </p:cNvPr>
                      <p:cNvGrpSpPr/>
                      <p:nvPr/>
                    </p:nvGrpSpPr>
                    <p:grpSpPr>
                      <a:xfrm>
                        <a:off x="4719823" y="2218458"/>
                        <a:ext cx="283630" cy="253824"/>
                        <a:chOff x="6986427" y="2972145"/>
                        <a:chExt cx="283630" cy="253824"/>
                      </a:xfrm>
                    </p:grpSpPr>
                    <p:pic>
                      <p:nvPicPr>
                        <p:cNvPr id="111" name="Picture 24 207">
                          <a:extLst>
                            <a:ext uri="{FF2B5EF4-FFF2-40B4-BE49-F238E27FC236}">
                              <a16:creationId xmlns:a16="http://schemas.microsoft.com/office/drawing/2014/main" id="{80513AE1-5C42-494A-8A36-BF12571E2B5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 name="Picture 24 208">
                          <a:extLst>
                            <a:ext uri="{FF2B5EF4-FFF2-40B4-BE49-F238E27FC236}">
                              <a16:creationId xmlns:a16="http://schemas.microsoft.com/office/drawing/2014/main" id="{F8323A2F-AE16-498B-9534-EF7310B3854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 name="Group 14">
                    <a:extLst>
                      <a:ext uri="{FF2B5EF4-FFF2-40B4-BE49-F238E27FC236}">
                        <a16:creationId xmlns:a16="http://schemas.microsoft.com/office/drawing/2014/main" id="{F656629D-1AC6-48DE-A545-DDAF3D834616}"/>
                      </a:ext>
                    </a:extLst>
                  </p:cNvPr>
                  <p:cNvGrpSpPr/>
                  <p:nvPr/>
                </p:nvGrpSpPr>
                <p:grpSpPr>
                  <a:xfrm>
                    <a:off x="7469330" y="2714400"/>
                    <a:ext cx="1055948" cy="610380"/>
                    <a:chOff x="6261214" y="3135578"/>
                    <a:chExt cx="1055948" cy="610380"/>
                  </a:xfrm>
                </p:grpSpPr>
                <p:grpSp>
                  <p:nvGrpSpPr>
                    <p:cNvPr id="77" name="Group 76">
                      <a:extLst>
                        <a:ext uri="{FF2B5EF4-FFF2-40B4-BE49-F238E27FC236}">
                          <a16:creationId xmlns:a16="http://schemas.microsoft.com/office/drawing/2014/main" id="{A1B21D06-7757-40CC-9A42-C1C037BF0B2C}"/>
                        </a:ext>
                      </a:extLst>
                    </p:cNvPr>
                    <p:cNvGrpSpPr/>
                    <p:nvPr/>
                  </p:nvGrpSpPr>
                  <p:grpSpPr>
                    <a:xfrm>
                      <a:off x="6659394" y="3135578"/>
                      <a:ext cx="657768" cy="378452"/>
                      <a:chOff x="4777947" y="3207622"/>
                      <a:chExt cx="657768" cy="378452"/>
                    </a:xfrm>
                  </p:grpSpPr>
                  <p:grpSp>
                    <p:nvGrpSpPr>
                      <p:cNvPr id="93" name="Group 92">
                        <a:extLst>
                          <a:ext uri="{FF2B5EF4-FFF2-40B4-BE49-F238E27FC236}">
                            <a16:creationId xmlns:a16="http://schemas.microsoft.com/office/drawing/2014/main" id="{C30A124F-5A8D-4192-A091-5C66C645A6B2}"/>
                          </a:ext>
                        </a:extLst>
                      </p:cNvPr>
                      <p:cNvGrpSpPr/>
                      <p:nvPr/>
                    </p:nvGrpSpPr>
                    <p:grpSpPr>
                      <a:xfrm>
                        <a:off x="4777947" y="3207622"/>
                        <a:ext cx="499826" cy="320263"/>
                        <a:chOff x="4503627" y="2218458"/>
                        <a:chExt cx="499826" cy="320263"/>
                      </a:xfrm>
                    </p:grpSpPr>
                    <p:grpSp>
                      <p:nvGrpSpPr>
                        <p:cNvPr id="101" name="Group 176">
                          <a:extLst>
                            <a:ext uri="{FF2B5EF4-FFF2-40B4-BE49-F238E27FC236}">
                              <a16:creationId xmlns:a16="http://schemas.microsoft.com/office/drawing/2014/main" id="{D37B15FF-9E64-4034-91A6-BE1478DF680E}"/>
                            </a:ext>
                          </a:extLst>
                        </p:cNvPr>
                        <p:cNvGrpSpPr/>
                        <p:nvPr/>
                      </p:nvGrpSpPr>
                      <p:grpSpPr>
                        <a:xfrm>
                          <a:off x="4503627" y="2301538"/>
                          <a:ext cx="300259" cy="237183"/>
                          <a:chOff x="2962956" y="2115885"/>
                          <a:chExt cx="300259" cy="237183"/>
                        </a:xfrm>
                      </p:grpSpPr>
                      <p:pic>
                        <p:nvPicPr>
                          <p:cNvPr id="105" name="Picture 24 209">
                            <a:extLst>
                              <a:ext uri="{FF2B5EF4-FFF2-40B4-BE49-F238E27FC236}">
                                <a16:creationId xmlns:a16="http://schemas.microsoft.com/office/drawing/2014/main" id="{67597623-47A2-40A9-AD02-F9B1AF570BD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6" name="Picture 24 210">
                            <a:extLst>
                              <a:ext uri="{FF2B5EF4-FFF2-40B4-BE49-F238E27FC236}">
                                <a16:creationId xmlns:a16="http://schemas.microsoft.com/office/drawing/2014/main" id="{285DB024-1758-424E-B916-B262091CE95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2" name="Group 179">
                          <a:extLst>
                            <a:ext uri="{FF2B5EF4-FFF2-40B4-BE49-F238E27FC236}">
                              <a16:creationId xmlns:a16="http://schemas.microsoft.com/office/drawing/2014/main" id="{D48BCA15-8C29-48A5-950A-C717F6D4A084}"/>
                            </a:ext>
                          </a:extLst>
                        </p:cNvPr>
                        <p:cNvGrpSpPr/>
                        <p:nvPr/>
                      </p:nvGrpSpPr>
                      <p:grpSpPr>
                        <a:xfrm>
                          <a:off x="4719823" y="2218458"/>
                          <a:ext cx="283630" cy="253824"/>
                          <a:chOff x="6986427" y="2972145"/>
                          <a:chExt cx="283630" cy="253824"/>
                        </a:xfrm>
                      </p:grpSpPr>
                      <p:pic>
                        <p:nvPicPr>
                          <p:cNvPr id="103" name="Picture 24 211">
                            <a:extLst>
                              <a:ext uri="{FF2B5EF4-FFF2-40B4-BE49-F238E27FC236}">
                                <a16:creationId xmlns:a16="http://schemas.microsoft.com/office/drawing/2014/main" id="{908192FE-1E72-4FFD-85F6-2E9FCB6E86C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4" name="Picture 24 212">
                            <a:extLst>
                              <a:ext uri="{FF2B5EF4-FFF2-40B4-BE49-F238E27FC236}">
                                <a16:creationId xmlns:a16="http://schemas.microsoft.com/office/drawing/2014/main" id="{B315CC72-B4F4-49BF-A56F-0CF13A39775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4" name="Group 93">
                        <a:extLst>
                          <a:ext uri="{FF2B5EF4-FFF2-40B4-BE49-F238E27FC236}">
                            <a16:creationId xmlns:a16="http://schemas.microsoft.com/office/drawing/2014/main" id="{1941B5C8-E12F-45CC-B8EE-B2814C0E140B}"/>
                          </a:ext>
                        </a:extLst>
                      </p:cNvPr>
                      <p:cNvGrpSpPr/>
                      <p:nvPr/>
                    </p:nvGrpSpPr>
                    <p:grpSpPr>
                      <a:xfrm>
                        <a:off x="4935889" y="3265811"/>
                        <a:ext cx="499826" cy="320263"/>
                        <a:chOff x="4503627" y="2218458"/>
                        <a:chExt cx="499826" cy="320263"/>
                      </a:xfrm>
                    </p:grpSpPr>
                    <p:grpSp>
                      <p:nvGrpSpPr>
                        <p:cNvPr id="95" name="Group 176">
                          <a:extLst>
                            <a:ext uri="{FF2B5EF4-FFF2-40B4-BE49-F238E27FC236}">
                              <a16:creationId xmlns:a16="http://schemas.microsoft.com/office/drawing/2014/main" id="{B5612A94-28D1-41A2-A627-A1C3C965722F}"/>
                            </a:ext>
                          </a:extLst>
                        </p:cNvPr>
                        <p:cNvGrpSpPr/>
                        <p:nvPr/>
                      </p:nvGrpSpPr>
                      <p:grpSpPr>
                        <a:xfrm>
                          <a:off x="4503627" y="2301538"/>
                          <a:ext cx="300259" cy="237183"/>
                          <a:chOff x="2962956" y="2115885"/>
                          <a:chExt cx="300259" cy="237183"/>
                        </a:xfrm>
                      </p:grpSpPr>
                      <p:pic>
                        <p:nvPicPr>
                          <p:cNvPr id="99" name="Picture 24 213">
                            <a:extLst>
                              <a:ext uri="{FF2B5EF4-FFF2-40B4-BE49-F238E27FC236}">
                                <a16:creationId xmlns:a16="http://schemas.microsoft.com/office/drawing/2014/main" id="{3E80DB17-E21B-4CEE-816B-EFE7C6917B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0" name="Picture 24 214">
                            <a:extLst>
                              <a:ext uri="{FF2B5EF4-FFF2-40B4-BE49-F238E27FC236}">
                                <a16:creationId xmlns:a16="http://schemas.microsoft.com/office/drawing/2014/main" id="{17652527-5626-4732-AB69-55C14A9A612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6" name="Group 179">
                          <a:extLst>
                            <a:ext uri="{FF2B5EF4-FFF2-40B4-BE49-F238E27FC236}">
                              <a16:creationId xmlns:a16="http://schemas.microsoft.com/office/drawing/2014/main" id="{10C13A8E-CD2A-44DD-8FB8-88AC89C9304E}"/>
                            </a:ext>
                          </a:extLst>
                        </p:cNvPr>
                        <p:cNvGrpSpPr/>
                        <p:nvPr/>
                      </p:nvGrpSpPr>
                      <p:grpSpPr>
                        <a:xfrm>
                          <a:off x="4719823" y="2218458"/>
                          <a:ext cx="283630" cy="253824"/>
                          <a:chOff x="6986427" y="2972145"/>
                          <a:chExt cx="283630" cy="253824"/>
                        </a:xfrm>
                      </p:grpSpPr>
                      <p:pic>
                        <p:nvPicPr>
                          <p:cNvPr id="97" name="Picture 24 215">
                            <a:extLst>
                              <a:ext uri="{FF2B5EF4-FFF2-40B4-BE49-F238E27FC236}">
                                <a16:creationId xmlns:a16="http://schemas.microsoft.com/office/drawing/2014/main" id="{1F6D9929-7D87-48AB-B7F5-9257F3F32EB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8" name="Picture 24 216">
                            <a:extLst>
                              <a:ext uri="{FF2B5EF4-FFF2-40B4-BE49-F238E27FC236}">
                                <a16:creationId xmlns:a16="http://schemas.microsoft.com/office/drawing/2014/main" id="{2B50A055-F5E7-4D04-86CF-A544EAFA68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8" name="Group 77">
                      <a:extLst>
                        <a:ext uri="{FF2B5EF4-FFF2-40B4-BE49-F238E27FC236}">
                          <a16:creationId xmlns:a16="http://schemas.microsoft.com/office/drawing/2014/main" id="{90D69C3D-1269-4F55-B575-B7CA95A64ED4}"/>
                        </a:ext>
                      </a:extLst>
                    </p:cNvPr>
                    <p:cNvGrpSpPr/>
                    <p:nvPr/>
                  </p:nvGrpSpPr>
                  <p:grpSpPr>
                    <a:xfrm rot="18877668">
                      <a:off x="6210508" y="3195426"/>
                      <a:ext cx="601238" cy="499826"/>
                      <a:chOff x="5841977" y="3176030"/>
                      <a:chExt cx="601238" cy="499826"/>
                    </a:xfrm>
                  </p:grpSpPr>
                  <p:grpSp>
                    <p:nvGrpSpPr>
                      <p:cNvPr id="79" name="Group 78">
                        <a:extLst>
                          <a:ext uri="{FF2B5EF4-FFF2-40B4-BE49-F238E27FC236}">
                            <a16:creationId xmlns:a16="http://schemas.microsoft.com/office/drawing/2014/main" id="{FDAC4DB8-906F-4879-8254-79A7C0B28514}"/>
                          </a:ext>
                        </a:extLst>
                      </p:cNvPr>
                      <p:cNvGrpSpPr/>
                      <p:nvPr/>
                    </p:nvGrpSpPr>
                    <p:grpSpPr>
                      <a:xfrm rot="19742345">
                        <a:off x="5841977" y="3207622"/>
                        <a:ext cx="499826" cy="320263"/>
                        <a:chOff x="4503627" y="2218458"/>
                        <a:chExt cx="499826" cy="320263"/>
                      </a:xfrm>
                    </p:grpSpPr>
                    <p:grpSp>
                      <p:nvGrpSpPr>
                        <p:cNvPr id="87" name="Group 176">
                          <a:extLst>
                            <a:ext uri="{FF2B5EF4-FFF2-40B4-BE49-F238E27FC236}">
                              <a16:creationId xmlns:a16="http://schemas.microsoft.com/office/drawing/2014/main" id="{3C631B97-61B2-4938-902E-1EB43A8459EB}"/>
                            </a:ext>
                          </a:extLst>
                        </p:cNvPr>
                        <p:cNvGrpSpPr/>
                        <p:nvPr/>
                      </p:nvGrpSpPr>
                      <p:grpSpPr>
                        <a:xfrm>
                          <a:off x="4503627" y="2301538"/>
                          <a:ext cx="300259" cy="237183"/>
                          <a:chOff x="2962956" y="2115885"/>
                          <a:chExt cx="300259" cy="237183"/>
                        </a:xfrm>
                      </p:grpSpPr>
                      <p:pic>
                        <p:nvPicPr>
                          <p:cNvPr id="91" name="Picture 24 217">
                            <a:extLst>
                              <a:ext uri="{FF2B5EF4-FFF2-40B4-BE49-F238E27FC236}">
                                <a16:creationId xmlns:a16="http://schemas.microsoft.com/office/drawing/2014/main" id="{E9B898C9-DDE8-416A-89FA-D79820C4884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2" name="Picture 24 218">
                            <a:extLst>
                              <a:ext uri="{FF2B5EF4-FFF2-40B4-BE49-F238E27FC236}">
                                <a16:creationId xmlns:a16="http://schemas.microsoft.com/office/drawing/2014/main" id="{A6B12A0F-1414-4E69-87ED-C20A8656B59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8" name="Group 179">
                          <a:extLst>
                            <a:ext uri="{FF2B5EF4-FFF2-40B4-BE49-F238E27FC236}">
                              <a16:creationId xmlns:a16="http://schemas.microsoft.com/office/drawing/2014/main" id="{AC90929D-0AD5-42C1-B6CA-EBAB0CEF4C85}"/>
                            </a:ext>
                          </a:extLst>
                        </p:cNvPr>
                        <p:cNvGrpSpPr/>
                        <p:nvPr/>
                      </p:nvGrpSpPr>
                      <p:grpSpPr>
                        <a:xfrm>
                          <a:off x="4719823" y="2218458"/>
                          <a:ext cx="283630" cy="253824"/>
                          <a:chOff x="6986427" y="2972145"/>
                          <a:chExt cx="283630" cy="253824"/>
                        </a:xfrm>
                      </p:grpSpPr>
                      <p:pic>
                        <p:nvPicPr>
                          <p:cNvPr id="89" name="Picture 24 219">
                            <a:extLst>
                              <a:ext uri="{FF2B5EF4-FFF2-40B4-BE49-F238E27FC236}">
                                <a16:creationId xmlns:a16="http://schemas.microsoft.com/office/drawing/2014/main" id="{53C67640-03B9-47E7-AF62-2B426286A2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0" name="Picture 24 220">
                            <a:extLst>
                              <a:ext uri="{FF2B5EF4-FFF2-40B4-BE49-F238E27FC236}">
                                <a16:creationId xmlns:a16="http://schemas.microsoft.com/office/drawing/2014/main" id="{B2D15F52-16D4-4E97-AFA9-832E82A4DB1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0" name="Group 79">
                        <a:extLst>
                          <a:ext uri="{FF2B5EF4-FFF2-40B4-BE49-F238E27FC236}">
                            <a16:creationId xmlns:a16="http://schemas.microsoft.com/office/drawing/2014/main" id="{0F3E9140-2E83-4152-AD93-077C4327DF16}"/>
                          </a:ext>
                        </a:extLst>
                      </p:cNvPr>
                      <p:cNvGrpSpPr/>
                      <p:nvPr/>
                    </p:nvGrpSpPr>
                    <p:grpSpPr>
                      <a:xfrm rot="17239213">
                        <a:off x="6033171" y="3265811"/>
                        <a:ext cx="499826" cy="320263"/>
                        <a:chOff x="4503627" y="2218458"/>
                        <a:chExt cx="499826" cy="320263"/>
                      </a:xfrm>
                    </p:grpSpPr>
                    <p:grpSp>
                      <p:nvGrpSpPr>
                        <p:cNvPr id="81" name="Group 80">
                          <a:extLst>
                            <a:ext uri="{FF2B5EF4-FFF2-40B4-BE49-F238E27FC236}">
                              <a16:creationId xmlns:a16="http://schemas.microsoft.com/office/drawing/2014/main" id="{7DC6D2F3-8C1F-4EE2-AC41-F25E33D6A82A}"/>
                            </a:ext>
                          </a:extLst>
                        </p:cNvPr>
                        <p:cNvGrpSpPr/>
                        <p:nvPr/>
                      </p:nvGrpSpPr>
                      <p:grpSpPr>
                        <a:xfrm>
                          <a:off x="4503627" y="2301538"/>
                          <a:ext cx="300259" cy="237183"/>
                          <a:chOff x="2962956" y="2115885"/>
                          <a:chExt cx="300259" cy="237183"/>
                        </a:xfrm>
                      </p:grpSpPr>
                      <p:pic>
                        <p:nvPicPr>
                          <p:cNvPr id="85" name="Picture 24 221">
                            <a:extLst>
                              <a:ext uri="{FF2B5EF4-FFF2-40B4-BE49-F238E27FC236}">
                                <a16:creationId xmlns:a16="http://schemas.microsoft.com/office/drawing/2014/main" id="{E6ADEF02-F20E-4048-B4D4-707DC4B6B8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6" name="Picture 24 222">
                            <a:extLst>
                              <a:ext uri="{FF2B5EF4-FFF2-40B4-BE49-F238E27FC236}">
                                <a16:creationId xmlns:a16="http://schemas.microsoft.com/office/drawing/2014/main" id="{D6C7EA8B-D627-443D-B3DF-A8F41B757E5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2" name="Group 179">
                          <a:extLst>
                            <a:ext uri="{FF2B5EF4-FFF2-40B4-BE49-F238E27FC236}">
                              <a16:creationId xmlns:a16="http://schemas.microsoft.com/office/drawing/2014/main" id="{44B2BAC6-B9A8-4C28-A936-3FBE9FA88955}"/>
                            </a:ext>
                          </a:extLst>
                        </p:cNvPr>
                        <p:cNvGrpSpPr/>
                        <p:nvPr/>
                      </p:nvGrpSpPr>
                      <p:grpSpPr>
                        <a:xfrm>
                          <a:off x="4719823" y="2218458"/>
                          <a:ext cx="283630" cy="253824"/>
                          <a:chOff x="6986427" y="2972145"/>
                          <a:chExt cx="283630" cy="253824"/>
                        </a:xfrm>
                      </p:grpSpPr>
                      <p:pic>
                        <p:nvPicPr>
                          <p:cNvPr id="83" name="Picture 24 223">
                            <a:extLst>
                              <a:ext uri="{FF2B5EF4-FFF2-40B4-BE49-F238E27FC236}">
                                <a16:creationId xmlns:a16="http://schemas.microsoft.com/office/drawing/2014/main" id="{B7F27C77-412B-4876-B9FC-AF3711ED749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4" name="Picture 24 224">
                            <a:extLst>
                              <a:ext uri="{FF2B5EF4-FFF2-40B4-BE49-F238E27FC236}">
                                <a16:creationId xmlns:a16="http://schemas.microsoft.com/office/drawing/2014/main" id="{2D05816F-EA58-4917-9FA1-88FAE385D9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6" name="Group 15">
                    <a:extLst>
                      <a:ext uri="{FF2B5EF4-FFF2-40B4-BE49-F238E27FC236}">
                        <a16:creationId xmlns:a16="http://schemas.microsoft.com/office/drawing/2014/main" id="{ACEFB7D7-60E1-42C3-A454-9A459FBF228D}"/>
                      </a:ext>
                    </a:extLst>
                  </p:cNvPr>
                  <p:cNvGrpSpPr/>
                  <p:nvPr/>
                </p:nvGrpSpPr>
                <p:grpSpPr>
                  <a:xfrm>
                    <a:off x="7443561" y="3019258"/>
                    <a:ext cx="1106234" cy="969712"/>
                    <a:chOff x="6792398" y="2509410"/>
                    <a:chExt cx="1106234" cy="969712"/>
                  </a:xfrm>
                </p:grpSpPr>
                <p:grpSp>
                  <p:nvGrpSpPr>
                    <p:cNvPr id="17" name="Group 16">
                      <a:extLst>
                        <a:ext uri="{FF2B5EF4-FFF2-40B4-BE49-F238E27FC236}">
                          <a16:creationId xmlns:a16="http://schemas.microsoft.com/office/drawing/2014/main" id="{F4BE1A32-C825-4F08-96C0-AF4624578609}"/>
                        </a:ext>
                      </a:extLst>
                    </p:cNvPr>
                    <p:cNvGrpSpPr/>
                    <p:nvPr/>
                  </p:nvGrpSpPr>
                  <p:grpSpPr>
                    <a:xfrm>
                      <a:off x="6792398" y="2703317"/>
                      <a:ext cx="657768" cy="378452"/>
                      <a:chOff x="4777947" y="3207622"/>
                      <a:chExt cx="657768" cy="378452"/>
                    </a:xfrm>
                  </p:grpSpPr>
                  <p:grpSp>
                    <p:nvGrpSpPr>
                      <p:cNvPr id="63" name="Group 62">
                        <a:extLst>
                          <a:ext uri="{FF2B5EF4-FFF2-40B4-BE49-F238E27FC236}">
                            <a16:creationId xmlns:a16="http://schemas.microsoft.com/office/drawing/2014/main" id="{B6303335-1EA1-49A8-9B89-06CD9D9405B7}"/>
                          </a:ext>
                        </a:extLst>
                      </p:cNvPr>
                      <p:cNvGrpSpPr/>
                      <p:nvPr/>
                    </p:nvGrpSpPr>
                    <p:grpSpPr>
                      <a:xfrm>
                        <a:off x="4777947" y="3207622"/>
                        <a:ext cx="499826" cy="320263"/>
                        <a:chOff x="4503627" y="2218458"/>
                        <a:chExt cx="499826" cy="320263"/>
                      </a:xfrm>
                    </p:grpSpPr>
                    <p:grpSp>
                      <p:nvGrpSpPr>
                        <p:cNvPr id="71" name="Group 176">
                          <a:extLst>
                            <a:ext uri="{FF2B5EF4-FFF2-40B4-BE49-F238E27FC236}">
                              <a16:creationId xmlns:a16="http://schemas.microsoft.com/office/drawing/2014/main" id="{162B465F-0B55-4B9B-9E0E-53BB215AF1DB}"/>
                            </a:ext>
                          </a:extLst>
                        </p:cNvPr>
                        <p:cNvGrpSpPr/>
                        <p:nvPr/>
                      </p:nvGrpSpPr>
                      <p:grpSpPr>
                        <a:xfrm>
                          <a:off x="4503627" y="2301538"/>
                          <a:ext cx="300259" cy="237183"/>
                          <a:chOff x="2962956" y="2115885"/>
                          <a:chExt cx="300259" cy="237183"/>
                        </a:xfrm>
                      </p:grpSpPr>
                      <p:pic>
                        <p:nvPicPr>
                          <p:cNvPr id="75" name="Picture 24 225">
                            <a:extLst>
                              <a:ext uri="{FF2B5EF4-FFF2-40B4-BE49-F238E27FC236}">
                                <a16:creationId xmlns:a16="http://schemas.microsoft.com/office/drawing/2014/main" id="{6B8598D6-6F60-4656-BFA7-2385602ACF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6" name="Picture 24 226">
                            <a:extLst>
                              <a:ext uri="{FF2B5EF4-FFF2-40B4-BE49-F238E27FC236}">
                                <a16:creationId xmlns:a16="http://schemas.microsoft.com/office/drawing/2014/main" id="{79BE6230-9CD1-4288-BAE5-8B42ADD0DE7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 name="Group 179">
                          <a:extLst>
                            <a:ext uri="{FF2B5EF4-FFF2-40B4-BE49-F238E27FC236}">
                              <a16:creationId xmlns:a16="http://schemas.microsoft.com/office/drawing/2014/main" id="{EC9A986B-D8BF-4175-8C96-7EA8419C197D}"/>
                            </a:ext>
                          </a:extLst>
                        </p:cNvPr>
                        <p:cNvGrpSpPr/>
                        <p:nvPr/>
                      </p:nvGrpSpPr>
                      <p:grpSpPr>
                        <a:xfrm>
                          <a:off x="4719823" y="2218458"/>
                          <a:ext cx="283630" cy="253824"/>
                          <a:chOff x="6986427" y="2972145"/>
                          <a:chExt cx="283630" cy="253824"/>
                        </a:xfrm>
                      </p:grpSpPr>
                      <p:pic>
                        <p:nvPicPr>
                          <p:cNvPr id="73" name="Picture 24 227">
                            <a:extLst>
                              <a:ext uri="{FF2B5EF4-FFF2-40B4-BE49-F238E27FC236}">
                                <a16:creationId xmlns:a16="http://schemas.microsoft.com/office/drawing/2014/main" id="{6A6C2C88-AF97-4926-8EB1-D162EBDB5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4" name="Picture 24 228">
                            <a:extLst>
                              <a:ext uri="{FF2B5EF4-FFF2-40B4-BE49-F238E27FC236}">
                                <a16:creationId xmlns:a16="http://schemas.microsoft.com/office/drawing/2014/main" id="{B7C6AA58-5507-4B09-8EC0-08D33177FA5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4" name="Group 63">
                        <a:extLst>
                          <a:ext uri="{FF2B5EF4-FFF2-40B4-BE49-F238E27FC236}">
                            <a16:creationId xmlns:a16="http://schemas.microsoft.com/office/drawing/2014/main" id="{BCC5103A-18DF-4300-804B-76554E64F220}"/>
                          </a:ext>
                        </a:extLst>
                      </p:cNvPr>
                      <p:cNvGrpSpPr/>
                      <p:nvPr/>
                    </p:nvGrpSpPr>
                    <p:grpSpPr>
                      <a:xfrm>
                        <a:off x="4935889" y="3265811"/>
                        <a:ext cx="499826" cy="320263"/>
                        <a:chOff x="4503627" y="2218458"/>
                        <a:chExt cx="499826" cy="320263"/>
                      </a:xfrm>
                    </p:grpSpPr>
                    <p:grpSp>
                      <p:nvGrpSpPr>
                        <p:cNvPr id="65" name="Group 176">
                          <a:extLst>
                            <a:ext uri="{FF2B5EF4-FFF2-40B4-BE49-F238E27FC236}">
                              <a16:creationId xmlns:a16="http://schemas.microsoft.com/office/drawing/2014/main" id="{2DD70C30-2C1B-4A71-BE3C-C21DF61E48DA}"/>
                            </a:ext>
                          </a:extLst>
                        </p:cNvPr>
                        <p:cNvGrpSpPr/>
                        <p:nvPr/>
                      </p:nvGrpSpPr>
                      <p:grpSpPr>
                        <a:xfrm>
                          <a:off x="4503627" y="2301538"/>
                          <a:ext cx="300259" cy="237183"/>
                          <a:chOff x="2962956" y="2115885"/>
                          <a:chExt cx="300259" cy="237183"/>
                        </a:xfrm>
                      </p:grpSpPr>
                      <p:pic>
                        <p:nvPicPr>
                          <p:cNvPr id="69" name="Picture 24 229">
                            <a:extLst>
                              <a:ext uri="{FF2B5EF4-FFF2-40B4-BE49-F238E27FC236}">
                                <a16:creationId xmlns:a16="http://schemas.microsoft.com/office/drawing/2014/main" id="{5C45FE4F-AA93-4767-B3F0-C5FF53C85C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0" name="Picture 24 230">
                            <a:extLst>
                              <a:ext uri="{FF2B5EF4-FFF2-40B4-BE49-F238E27FC236}">
                                <a16:creationId xmlns:a16="http://schemas.microsoft.com/office/drawing/2014/main" id="{C2C1689E-74FC-4BFD-A2E3-343B1F3FE34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6" name="Group 179">
                          <a:extLst>
                            <a:ext uri="{FF2B5EF4-FFF2-40B4-BE49-F238E27FC236}">
                              <a16:creationId xmlns:a16="http://schemas.microsoft.com/office/drawing/2014/main" id="{86B97A95-5CA5-438C-95AC-0989CEDCCAAB}"/>
                            </a:ext>
                          </a:extLst>
                        </p:cNvPr>
                        <p:cNvGrpSpPr/>
                        <p:nvPr/>
                      </p:nvGrpSpPr>
                      <p:grpSpPr>
                        <a:xfrm>
                          <a:off x="4719823" y="2218458"/>
                          <a:ext cx="283630" cy="253824"/>
                          <a:chOff x="6986427" y="2972145"/>
                          <a:chExt cx="283630" cy="253824"/>
                        </a:xfrm>
                      </p:grpSpPr>
                      <p:pic>
                        <p:nvPicPr>
                          <p:cNvPr id="67" name="Picture 24 231">
                            <a:extLst>
                              <a:ext uri="{FF2B5EF4-FFF2-40B4-BE49-F238E27FC236}">
                                <a16:creationId xmlns:a16="http://schemas.microsoft.com/office/drawing/2014/main" id="{17734314-7349-450E-BEFA-74957A830F9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8" name="Picture 24 232">
                            <a:extLst>
                              <a:ext uri="{FF2B5EF4-FFF2-40B4-BE49-F238E27FC236}">
                                <a16:creationId xmlns:a16="http://schemas.microsoft.com/office/drawing/2014/main" id="{66F2468F-FE0C-4677-B971-3DC4A5D88FF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 name="Group 17">
                      <a:extLst>
                        <a:ext uri="{FF2B5EF4-FFF2-40B4-BE49-F238E27FC236}">
                          <a16:creationId xmlns:a16="http://schemas.microsoft.com/office/drawing/2014/main" id="{822B4835-E3BF-47A4-9437-DECAFFF24185}"/>
                        </a:ext>
                      </a:extLst>
                    </p:cNvPr>
                    <p:cNvGrpSpPr/>
                    <p:nvPr/>
                  </p:nvGrpSpPr>
                  <p:grpSpPr>
                    <a:xfrm rot="19661454">
                      <a:off x="6800712" y="2979296"/>
                      <a:ext cx="601238" cy="499826"/>
                      <a:chOff x="5841977" y="3176030"/>
                      <a:chExt cx="601238" cy="499826"/>
                    </a:xfrm>
                  </p:grpSpPr>
                  <p:grpSp>
                    <p:nvGrpSpPr>
                      <p:cNvPr id="49" name="Group 48">
                        <a:extLst>
                          <a:ext uri="{FF2B5EF4-FFF2-40B4-BE49-F238E27FC236}">
                            <a16:creationId xmlns:a16="http://schemas.microsoft.com/office/drawing/2014/main" id="{E2891D5E-BF4C-4E6C-B1BC-6607C4B0A919}"/>
                          </a:ext>
                        </a:extLst>
                      </p:cNvPr>
                      <p:cNvGrpSpPr/>
                      <p:nvPr/>
                    </p:nvGrpSpPr>
                    <p:grpSpPr>
                      <a:xfrm rot="19742345">
                        <a:off x="5841977" y="3207622"/>
                        <a:ext cx="499826" cy="320263"/>
                        <a:chOff x="4503627" y="2218458"/>
                        <a:chExt cx="499826" cy="320263"/>
                      </a:xfrm>
                    </p:grpSpPr>
                    <p:grpSp>
                      <p:nvGrpSpPr>
                        <p:cNvPr id="57" name="Group 176">
                          <a:extLst>
                            <a:ext uri="{FF2B5EF4-FFF2-40B4-BE49-F238E27FC236}">
                              <a16:creationId xmlns:a16="http://schemas.microsoft.com/office/drawing/2014/main" id="{C7D4F4B9-2DF2-4CFD-B7F5-7467EA2B1AD6}"/>
                            </a:ext>
                          </a:extLst>
                        </p:cNvPr>
                        <p:cNvGrpSpPr/>
                        <p:nvPr/>
                      </p:nvGrpSpPr>
                      <p:grpSpPr>
                        <a:xfrm>
                          <a:off x="4503627" y="2301538"/>
                          <a:ext cx="300259" cy="237183"/>
                          <a:chOff x="2962956" y="2115885"/>
                          <a:chExt cx="300259" cy="237183"/>
                        </a:xfrm>
                      </p:grpSpPr>
                      <p:pic>
                        <p:nvPicPr>
                          <p:cNvPr id="61" name="Picture 24 233">
                            <a:extLst>
                              <a:ext uri="{FF2B5EF4-FFF2-40B4-BE49-F238E27FC236}">
                                <a16:creationId xmlns:a16="http://schemas.microsoft.com/office/drawing/2014/main" id="{88599E44-18CD-482B-ACE1-F6FF189595E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2" name="Picture 24 234">
                            <a:extLst>
                              <a:ext uri="{FF2B5EF4-FFF2-40B4-BE49-F238E27FC236}">
                                <a16:creationId xmlns:a16="http://schemas.microsoft.com/office/drawing/2014/main" id="{14224CBC-8125-4D41-8D1A-7A0B409D5EB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8" name="Group 179">
                          <a:extLst>
                            <a:ext uri="{FF2B5EF4-FFF2-40B4-BE49-F238E27FC236}">
                              <a16:creationId xmlns:a16="http://schemas.microsoft.com/office/drawing/2014/main" id="{06084CDD-CF0E-4B5E-B8E6-365BE79D881A}"/>
                            </a:ext>
                          </a:extLst>
                        </p:cNvPr>
                        <p:cNvGrpSpPr/>
                        <p:nvPr/>
                      </p:nvGrpSpPr>
                      <p:grpSpPr>
                        <a:xfrm>
                          <a:off x="4719823" y="2218458"/>
                          <a:ext cx="283630" cy="253824"/>
                          <a:chOff x="6986427" y="2972145"/>
                          <a:chExt cx="283630" cy="253824"/>
                        </a:xfrm>
                      </p:grpSpPr>
                      <p:pic>
                        <p:nvPicPr>
                          <p:cNvPr id="59" name="Picture 24 235">
                            <a:extLst>
                              <a:ext uri="{FF2B5EF4-FFF2-40B4-BE49-F238E27FC236}">
                                <a16:creationId xmlns:a16="http://schemas.microsoft.com/office/drawing/2014/main" id="{C8BCD61C-B483-4014-ABF9-40D33168E9E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0" name="Picture 24 236">
                            <a:extLst>
                              <a:ext uri="{FF2B5EF4-FFF2-40B4-BE49-F238E27FC236}">
                                <a16:creationId xmlns:a16="http://schemas.microsoft.com/office/drawing/2014/main" id="{882C722F-0E8C-4FBA-9E3A-A87C2252D99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a:extLst>
                          <a:ext uri="{FF2B5EF4-FFF2-40B4-BE49-F238E27FC236}">
                            <a16:creationId xmlns:a16="http://schemas.microsoft.com/office/drawing/2014/main" id="{2C949697-E402-408B-BAAF-3447AE2227EE}"/>
                          </a:ext>
                        </a:extLst>
                      </p:cNvPr>
                      <p:cNvGrpSpPr/>
                      <p:nvPr/>
                    </p:nvGrpSpPr>
                    <p:grpSpPr>
                      <a:xfrm rot="17239213">
                        <a:off x="6033171" y="3265811"/>
                        <a:ext cx="499826" cy="320263"/>
                        <a:chOff x="4503627" y="2218458"/>
                        <a:chExt cx="499826" cy="320263"/>
                      </a:xfrm>
                    </p:grpSpPr>
                    <p:grpSp>
                      <p:nvGrpSpPr>
                        <p:cNvPr id="51" name="Group 176">
                          <a:extLst>
                            <a:ext uri="{FF2B5EF4-FFF2-40B4-BE49-F238E27FC236}">
                              <a16:creationId xmlns:a16="http://schemas.microsoft.com/office/drawing/2014/main" id="{FECDA890-6BA6-4E94-9AFF-32B021D0B6D9}"/>
                            </a:ext>
                          </a:extLst>
                        </p:cNvPr>
                        <p:cNvGrpSpPr/>
                        <p:nvPr/>
                      </p:nvGrpSpPr>
                      <p:grpSpPr>
                        <a:xfrm>
                          <a:off x="4503627" y="2301538"/>
                          <a:ext cx="300259" cy="237183"/>
                          <a:chOff x="2962956" y="2115885"/>
                          <a:chExt cx="300259" cy="237183"/>
                        </a:xfrm>
                      </p:grpSpPr>
                      <p:pic>
                        <p:nvPicPr>
                          <p:cNvPr id="55" name="Picture 24 237">
                            <a:extLst>
                              <a:ext uri="{FF2B5EF4-FFF2-40B4-BE49-F238E27FC236}">
                                <a16:creationId xmlns:a16="http://schemas.microsoft.com/office/drawing/2014/main" id="{CD36F177-337F-4596-B143-50A5F70770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238">
                            <a:extLst>
                              <a:ext uri="{FF2B5EF4-FFF2-40B4-BE49-F238E27FC236}">
                                <a16:creationId xmlns:a16="http://schemas.microsoft.com/office/drawing/2014/main" id="{893C1274-BD15-46B0-9356-7DE3FD4099D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a:extLst>
                            <a:ext uri="{FF2B5EF4-FFF2-40B4-BE49-F238E27FC236}">
                              <a16:creationId xmlns:a16="http://schemas.microsoft.com/office/drawing/2014/main" id="{A934D40D-C945-496B-9F94-26890877424E}"/>
                            </a:ext>
                          </a:extLst>
                        </p:cNvPr>
                        <p:cNvGrpSpPr/>
                        <p:nvPr/>
                      </p:nvGrpSpPr>
                      <p:grpSpPr>
                        <a:xfrm>
                          <a:off x="4719823" y="2218458"/>
                          <a:ext cx="283630" cy="253824"/>
                          <a:chOff x="6986427" y="2972145"/>
                          <a:chExt cx="283630" cy="253824"/>
                        </a:xfrm>
                      </p:grpSpPr>
                      <p:pic>
                        <p:nvPicPr>
                          <p:cNvPr id="53" name="Picture 24 239">
                            <a:extLst>
                              <a:ext uri="{FF2B5EF4-FFF2-40B4-BE49-F238E27FC236}">
                                <a16:creationId xmlns:a16="http://schemas.microsoft.com/office/drawing/2014/main" id="{04168350-CAEA-40FB-841B-B07D7CE2746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240">
                            <a:extLst>
                              <a:ext uri="{FF2B5EF4-FFF2-40B4-BE49-F238E27FC236}">
                                <a16:creationId xmlns:a16="http://schemas.microsoft.com/office/drawing/2014/main" id="{4DF080B0-2B74-420A-B7CD-C9C77442577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 name="Group 18">
                      <a:extLst>
                        <a:ext uri="{FF2B5EF4-FFF2-40B4-BE49-F238E27FC236}">
                          <a16:creationId xmlns:a16="http://schemas.microsoft.com/office/drawing/2014/main" id="{6A99881B-D2FD-41B2-ABDC-075871059732}"/>
                        </a:ext>
                      </a:extLst>
                    </p:cNvPr>
                    <p:cNvGrpSpPr/>
                    <p:nvPr/>
                  </p:nvGrpSpPr>
                  <p:grpSpPr>
                    <a:xfrm rot="2171672">
                      <a:off x="7240864" y="2945788"/>
                      <a:ext cx="657768" cy="378452"/>
                      <a:chOff x="4777947" y="3207622"/>
                      <a:chExt cx="657768" cy="378452"/>
                    </a:xfrm>
                  </p:grpSpPr>
                  <p:grpSp>
                    <p:nvGrpSpPr>
                      <p:cNvPr id="35" name="Group 34">
                        <a:extLst>
                          <a:ext uri="{FF2B5EF4-FFF2-40B4-BE49-F238E27FC236}">
                            <a16:creationId xmlns:a16="http://schemas.microsoft.com/office/drawing/2014/main" id="{6F05B81F-7379-4FF4-AC33-D5B7843D9B7C}"/>
                          </a:ext>
                        </a:extLst>
                      </p:cNvPr>
                      <p:cNvGrpSpPr/>
                      <p:nvPr/>
                    </p:nvGrpSpPr>
                    <p:grpSpPr>
                      <a:xfrm>
                        <a:off x="4777947" y="3207622"/>
                        <a:ext cx="499826" cy="320263"/>
                        <a:chOff x="4503627" y="2218458"/>
                        <a:chExt cx="499826" cy="320263"/>
                      </a:xfrm>
                    </p:grpSpPr>
                    <p:grpSp>
                      <p:nvGrpSpPr>
                        <p:cNvPr id="43" name="Group 176">
                          <a:extLst>
                            <a:ext uri="{FF2B5EF4-FFF2-40B4-BE49-F238E27FC236}">
                              <a16:creationId xmlns:a16="http://schemas.microsoft.com/office/drawing/2014/main" id="{4DC51F6D-682B-4F14-B3B1-2665962ED275}"/>
                            </a:ext>
                          </a:extLst>
                        </p:cNvPr>
                        <p:cNvGrpSpPr/>
                        <p:nvPr/>
                      </p:nvGrpSpPr>
                      <p:grpSpPr>
                        <a:xfrm>
                          <a:off x="4503627" y="2301538"/>
                          <a:ext cx="300259" cy="237183"/>
                          <a:chOff x="2962956" y="2115885"/>
                          <a:chExt cx="300259" cy="237183"/>
                        </a:xfrm>
                      </p:grpSpPr>
                      <p:pic>
                        <p:nvPicPr>
                          <p:cNvPr id="47" name="Picture 24 241">
                            <a:extLst>
                              <a:ext uri="{FF2B5EF4-FFF2-40B4-BE49-F238E27FC236}">
                                <a16:creationId xmlns:a16="http://schemas.microsoft.com/office/drawing/2014/main" id="{2862961E-AC73-4281-8C6F-22674EF61AC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 name="Picture 24 242">
                            <a:extLst>
                              <a:ext uri="{FF2B5EF4-FFF2-40B4-BE49-F238E27FC236}">
                                <a16:creationId xmlns:a16="http://schemas.microsoft.com/office/drawing/2014/main" id="{2D293D3B-95A1-4529-A620-7ED3B883124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 name="Group 179">
                          <a:extLst>
                            <a:ext uri="{FF2B5EF4-FFF2-40B4-BE49-F238E27FC236}">
                              <a16:creationId xmlns:a16="http://schemas.microsoft.com/office/drawing/2014/main" id="{A0571210-D653-4021-A497-A0B8A3F8BA3A}"/>
                            </a:ext>
                          </a:extLst>
                        </p:cNvPr>
                        <p:cNvGrpSpPr/>
                        <p:nvPr/>
                      </p:nvGrpSpPr>
                      <p:grpSpPr>
                        <a:xfrm>
                          <a:off x="4719823" y="2218458"/>
                          <a:ext cx="283630" cy="253824"/>
                          <a:chOff x="6986427" y="2972145"/>
                          <a:chExt cx="283630" cy="253824"/>
                        </a:xfrm>
                      </p:grpSpPr>
                      <p:pic>
                        <p:nvPicPr>
                          <p:cNvPr id="45" name="Picture 24 243">
                            <a:extLst>
                              <a:ext uri="{FF2B5EF4-FFF2-40B4-BE49-F238E27FC236}">
                                <a16:creationId xmlns:a16="http://schemas.microsoft.com/office/drawing/2014/main" id="{5781F5A7-43D8-4641-8019-363926EE81D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 name="Picture 24 244">
                            <a:extLst>
                              <a:ext uri="{FF2B5EF4-FFF2-40B4-BE49-F238E27FC236}">
                                <a16:creationId xmlns:a16="http://schemas.microsoft.com/office/drawing/2014/main" id="{0F3BB5EB-20ED-4C4D-B4C3-D1D9293404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a:extLst>
                          <a:ext uri="{FF2B5EF4-FFF2-40B4-BE49-F238E27FC236}">
                            <a16:creationId xmlns:a16="http://schemas.microsoft.com/office/drawing/2014/main" id="{FFAACC01-AFC7-4650-B5F6-6DFE0A529916}"/>
                          </a:ext>
                        </a:extLst>
                      </p:cNvPr>
                      <p:cNvGrpSpPr/>
                      <p:nvPr/>
                    </p:nvGrpSpPr>
                    <p:grpSpPr>
                      <a:xfrm>
                        <a:off x="4935889" y="3265811"/>
                        <a:ext cx="499826" cy="320263"/>
                        <a:chOff x="4503627" y="2218458"/>
                        <a:chExt cx="499826" cy="320263"/>
                      </a:xfrm>
                    </p:grpSpPr>
                    <p:grpSp>
                      <p:nvGrpSpPr>
                        <p:cNvPr id="37" name="Group 176">
                          <a:extLst>
                            <a:ext uri="{FF2B5EF4-FFF2-40B4-BE49-F238E27FC236}">
                              <a16:creationId xmlns:a16="http://schemas.microsoft.com/office/drawing/2014/main" id="{2B327F97-E3B8-4255-9E9A-95B7D97999CF}"/>
                            </a:ext>
                          </a:extLst>
                        </p:cNvPr>
                        <p:cNvGrpSpPr/>
                        <p:nvPr/>
                      </p:nvGrpSpPr>
                      <p:grpSpPr>
                        <a:xfrm>
                          <a:off x="4503627" y="2301538"/>
                          <a:ext cx="300259" cy="237183"/>
                          <a:chOff x="2962956" y="2115885"/>
                          <a:chExt cx="300259" cy="237183"/>
                        </a:xfrm>
                      </p:grpSpPr>
                      <p:pic>
                        <p:nvPicPr>
                          <p:cNvPr id="41" name="Picture 24 245">
                            <a:extLst>
                              <a:ext uri="{FF2B5EF4-FFF2-40B4-BE49-F238E27FC236}">
                                <a16:creationId xmlns:a16="http://schemas.microsoft.com/office/drawing/2014/main" id="{FFCDDF17-974E-4943-A192-C3D3C184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246">
                            <a:extLst>
                              <a:ext uri="{FF2B5EF4-FFF2-40B4-BE49-F238E27FC236}">
                                <a16:creationId xmlns:a16="http://schemas.microsoft.com/office/drawing/2014/main" id="{3644629A-494E-4DDC-8B52-A7F3582C6AC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a:extLst>
                            <a:ext uri="{FF2B5EF4-FFF2-40B4-BE49-F238E27FC236}">
                              <a16:creationId xmlns:a16="http://schemas.microsoft.com/office/drawing/2014/main" id="{31768288-F358-44BD-9508-70C762E07F9B}"/>
                            </a:ext>
                          </a:extLst>
                        </p:cNvPr>
                        <p:cNvGrpSpPr/>
                        <p:nvPr/>
                      </p:nvGrpSpPr>
                      <p:grpSpPr>
                        <a:xfrm>
                          <a:off x="4719823" y="2218458"/>
                          <a:ext cx="283630" cy="253824"/>
                          <a:chOff x="6986427" y="2972145"/>
                          <a:chExt cx="283630" cy="253824"/>
                        </a:xfrm>
                      </p:grpSpPr>
                      <p:pic>
                        <p:nvPicPr>
                          <p:cNvPr id="39" name="Picture 24 247">
                            <a:extLst>
                              <a:ext uri="{FF2B5EF4-FFF2-40B4-BE49-F238E27FC236}">
                                <a16:creationId xmlns:a16="http://schemas.microsoft.com/office/drawing/2014/main" id="{78EFAE31-52B6-4815-AC4A-5D9CE4A24E0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248">
                            <a:extLst>
                              <a:ext uri="{FF2B5EF4-FFF2-40B4-BE49-F238E27FC236}">
                                <a16:creationId xmlns:a16="http://schemas.microsoft.com/office/drawing/2014/main" id="{5062EF53-36A0-459B-B6FD-D54C9DBE80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 name="Group 19">
                      <a:extLst>
                        <a:ext uri="{FF2B5EF4-FFF2-40B4-BE49-F238E27FC236}">
                          <a16:creationId xmlns:a16="http://schemas.microsoft.com/office/drawing/2014/main" id="{64CE91EB-768D-4660-B229-6CDDE10D6529}"/>
                        </a:ext>
                      </a:extLst>
                    </p:cNvPr>
                    <p:cNvGrpSpPr/>
                    <p:nvPr/>
                  </p:nvGrpSpPr>
                  <p:grpSpPr>
                    <a:xfrm rot="21049340">
                      <a:off x="7270080" y="2509410"/>
                      <a:ext cx="601238" cy="499826"/>
                      <a:chOff x="5841977" y="3176030"/>
                      <a:chExt cx="601238" cy="499826"/>
                    </a:xfrm>
                  </p:grpSpPr>
                  <p:grpSp>
                    <p:nvGrpSpPr>
                      <p:cNvPr id="21" name="Group 20">
                        <a:extLst>
                          <a:ext uri="{FF2B5EF4-FFF2-40B4-BE49-F238E27FC236}">
                            <a16:creationId xmlns:a16="http://schemas.microsoft.com/office/drawing/2014/main" id="{A5E94D1D-022B-4A6C-B73B-BA83FADF8E4A}"/>
                          </a:ext>
                        </a:extLst>
                      </p:cNvPr>
                      <p:cNvGrpSpPr/>
                      <p:nvPr/>
                    </p:nvGrpSpPr>
                    <p:grpSpPr>
                      <a:xfrm rot="19742345">
                        <a:off x="5841977" y="3207622"/>
                        <a:ext cx="499826" cy="320263"/>
                        <a:chOff x="4503627" y="2218458"/>
                        <a:chExt cx="499826" cy="320263"/>
                      </a:xfrm>
                    </p:grpSpPr>
                    <p:grpSp>
                      <p:nvGrpSpPr>
                        <p:cNvPr id="29" name="Group 176">
                          <a:extLst>
                            <a:ext uri="{FF2B5EF4-FFF2-40B4-BE49-F238E27FC236}">
                              <a16:creationId xmlns:a16="http://schemas.microsoft.com/office/drawing/2014/main" id="{AC1E894E-4FC7-4846-878C-27E61C439F08}"/>
                            </a:ext>
                          </a:extLst>
                        </p:cNvPr>
                        <p:cNvGrpSpPr/>
                        <p:nvPr/>
                      </p:nvGrpSpPr>
                      <p:grpSpPr>
                        <a:xfrm>
                          <a:off x="4503627" y="2301538"/>
                          <a:ext cx="300259" cy="237183"/>
                          <a:chOff x="2962956" y="2115885"/>
                          <a:chExt cx="300259" cy="237183"/>
                        </a:xfrm>
                      </p:grpSpPr>
                      <p:pic>
                        <p:nvPicPr>
                          <p:cNvPr id="33" name="Picture 24 249">
                            <a:extLst>
                              <a:ext uri="{FF2B5EF4-FFF2-40B4-BE49-F238E27FC236}">
                                <a16:creationId xmlns:a16="http://schemas.microsoft.com/office/drawing/2014/main" id="{7948B464-1215-476E-9470-AF62E9B69F1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 name="Picture 24 250">
                            <a:extLst>
                              <a:ext uri="{FF2B5EF4-FFF2-40B4-BE49-F238E27FC236}">
                                <a16:creationId xmlns:a16="http://schemas.microsoft.com/office/drawing/2014/main" id="{E9B77FDD-4C3E-458C-93D6-EC8638B6F8C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 name="Group 179">
                          <a:extLst>
                            <a:ext uri="{FF2B5EF4-FFF2-40B4-BE49-F238E27FC236}">
                              <a16:creationId xmlns:a16="http://schemas.microsoft.com/office/drawing/2014/main" id="{06CC3141-A326-4E89-9256-058E49344245}"/>
                            </a:ext>
                          </a:extLst>
                        </p:cNvPr>
                        <p:cNvGrpSpPr/>
                        <p:nvPr/>
                      </p:nvGrpSpPr>
                      <p:grpSpPr>
                        <a:xfrm>
                          <a:off x="4719823" y="2218458"/>
                          <a:ext cx="283630" cy="253824"/>
                          <a:chOff x="6986427" y="2972145"/>
                          <a:chExt cx="283630" cy="253824"/>
                        </a:xfrm>
                      </p:grpSpPr>
                      <p:pic>
                        <p:nvPicPr>
                          <p:cNvPr id="31" name="Picture 24 251">
                            <a:extLst>
                              <a:ext uri="{FF2B5EF4-FFF2-40B4-BE49-F238E27FC236}">
                                <a16:creationId xmlns:a16="http://schemas.microsoft.com/office/drawing/2014/main" id="{3D8D0C66-6FD0-43AF-8ABA-0BED667C9E7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 name="Picture 24 252">
                            <a:extLst>
                              <a:ext uri="{FF2B5EF4-FFF2-40B4-BE49-F238E27FC236}">
                                <a16:creationId xmlns:a16="http://schemas.microsoft.com/office/drawing/2014/main" id="{09DE271A-EE2C-40DD-A326-CC1E8D98D65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 name="Group 21">
                        <a:extLst>
                          <a:ext uri="{FF2B5EF4-FFF2-40B4-BE49-F238E27FC236}">
                            <a16:creationId xmlns:a16="http://schemas.microsoft.com/office/drawing/2014/main" id="{CF3EFBA8-AF2E-4859-88EE-A7176ABDB8C5}"/>
                          </a:ext>
                        </a:extLst>
                      </p:cNvPr>
                      <p:cNvGrpSpPr/>
                      <p:nvPr/>
                    </p:nvGrpSpPr>
                    <p:grpSpPr>
                      <a:xfrm rot="17239213">
                        <a:off x="6033171" y="3265811"/>
                        <a:ext cx="499826" cy="320263"/>
                        <a:chOff x="4503627" y="2218458"/>
                        <a:chExt cx="499826" cy="320263"/>
                      </a:xfrm>
                    </p:grpSpPr>
                    <p:grpSp>
                      <p:nvGrpSpPr>
                        <p:cNvPr id="23" name="Group 176">
                          <a:extLst>
                            <a:ext uri="{FF2B5EF4-FFF2-40B4-BE49-F238E27FC236}">
                              <a16:creationId xmlns:a16="http://schemas.microsoft.com/office/drawing/2014/main" id="{BA62EEF0-D4F9-4246-AB52-B476DCD97DD5}"/>
                            </a:ext>
                          </a:extLst>
                        </p:cNvPr>
                        <p:cNvGrpSpPr/>
                        <p:nvPr/>
                      </p:nvGrpSpPr>
                      <p:grpSpPr>
                        <a:xfrm>
                          <a:off x="4503627" y="2301538"/>
                          <a:ext cx="300259" cy="237183"/>
                          <a:chOff x="2962956" y="2115885"/>
                          <a:chExt cx="300259" cy="237183"/>
                        </a:xfrm>
                      </p:grpSpPr>
                      <p:pic>
                        <p:nvPicPr>
                          <p:cNvPr id="27" name="Picture 24 253">
                            <a:extLst>
                              <a:ext uri="{FF2B5EF4-FFF2-40B4-BE49-F238E27FC236}">
                                <a16:creationId xmlns:a16="http://schemas.microsoft.com/office/drawing/2014/main" id="{5C947CB4-A30C-45E6-8F4D-37BA10C104A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 name="Picture 24 254">
                            <a:extLst>
                              <a:ext uri="{FF2B5EF4-FFF2-40B4-BE49-F238E27FC236}">
                                <a16:creationId xmlns:a16="http://schemas.microsoft.com/office/drawing/2014/main" id="{BFE5A4BB-00D7-4582-829F-D22EE3198C0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 name="Group 179">
                          <a:extLst>
                            <a:ext uri="{FF2B5EF4-FFF2-40B4-BE49-F238E27FC236}">
                              <a16:creationId xmlns:a16="http://schemas.microsoft.com/office/drawing/2014/main" id="{12567BAE-FAC6-4B14-9D0A-E73522136BB0}"/>
                            </a:ext>
                          </a:extLst>
                        </p:cNvPr>
                        <p:cNvGrpSpPr/>
                        <p:nvPr/>
                      </p:nvGrpSpPr>
                      <p:grpSpPr>
                        <a:xfrm>
                          <a:off x="4719823" y="2218458"/>
                          <a:ext cx="283630" cy="253824"/>
                          <a:chOff x="6986427" y="2972145"/>
                          <a:chExt cx="283630" cy="253824"/>
                        </a:xfrm>
                      </p:grpSpPr>
                      <p:pic>
                        <p:nvPicPr>
                          <p:cNvPr id="25" name="Picture 24 255">
                            <a:extLst>
                              <a:ext uri="{FF2B5EF4-FFF2-40B4-BE49-F238E27FC236}">
                                <a16:creationId xmlns:a16="http://schemas.microsoft.com/office/drawing/2014/main" id="{516202E9-285D-4CAF-89EA-B6082FD2A7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 name="Picture 24 256">
                            <a:extLst>
                              <a:ext uri="{FF2B5EF4-FFF2-40B4-BE49-F238E27FC236}">
                                <a16:creationId xmlns:a16="http://schemas.microsoft.com/office/drawing/2014/main" id="{DB7E5099-1F05-4DB5-9423-913341C01B5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56" name="Group 255">
                <a:extLst>
                  <a:ext uri="{FF2B5EF4-FFF2-40B4-BE49-F238E27FC236}">
                    <a16:creationId xmlns:a16="http://schemas.microsoft.com/office/drawing/2014/main" id="{53D4D618-7A99-41FB-9982-35A8997D7084}"/>
                  </a:ext>
                </a:extLst>
              </p:cNvPr>
              <p:cNvGrpSpPr/>
              <p:nvPr/>
            </p:nvGrpSpPr>
            <p:grpSpPr>
              <a:xfrm rot="20754769">
                <a:off x="9682163" y="2873542"/>
                <a:ext cx="1184907" cy="905391"/>
                <a:chOff x="4930347" y="2731026"/>
                <a:chExt cx="2516626" cy="1922962"/>
              </a:xfrm>
            </p:grpSpPr>
            <p:grpSp>
              <p:nvGrpSpPr>
                <p:cNvPr id="257" name="Group 256">
                  <a:extLst>
                    <a:ext uri="{FF2B5EF4-FFF2-40B4-BE49-F238E27FC236}">
                      <a16:creationId xmlns:a16="http://schemas.microsoft.com/office/drawing/2014/main" id="{8052E501-78E0-4543-8E2E-11A42256D19E}"/>
                    </a:ext>
                  </a:extLst>
                </p:cNvPr>
                <p:cNvGrpSpPr/>
                <p:nvPr/>
              </p:nvGrpSpPr>
              <p:grpSpPr>
                <a:xfrm>
                  <a:off x="4930347" y="3360022"/>
                  <a:ext cx="657768" cy="378452"/>
                  <a:chOff x="4777947" y="3207622"/>
                  <a:chExt cx="657768" cy="378452"/>
                </a:xfrm>
              </p:grpSpPr>
              <p:grpSp>
                <p:nvGrpSpPr>
                  <p:cNvPr id="488" name="Group 487">
                    <a:extLst>
                      <a:ext uri="{FF2B5EF4-FFF2-40B4-BE49-F238E27FC236}">
                        <a16:creationId xmlns:a16="http://schemas.microsoft.com/office/drawing/2014/main" id="{B0AEA379-F0C5-47B0-96A2-BF45DD39908A}"/>
                      </a:ext>
                    </a:extLst>
                  </p:cNvPr>
                  <p:cNvGrpSpPr/>
                  <p:nvPr/>
                </p:nvGrpSpPr>
                <p:grpSpPr>
                  <a:xfrm>
                    <a:off x="4777947" y="3207622"/>
                    <a:ext cx="499826" cy="320263"/>
                    <a:chOff x="4503627" y="2218458"/>
                    <a:chExt cx="499826" cy="320263"/>
                  </a:xfrm>
                </p:grpSpPr>
                <p:grpSp>
                  <p:nvGrpSpPr>
                    <p:cNvPr id="496" name="Group 176">
                      <a:extLst>
                        <a:ext uri="{FF2B5EF4-FFF2-40B4-BE49-F238E27FC236}">
                          <a16:creationId xmlns:a16="http://schemas.microsoft.com/office/drawing/2014/main" id="{14354F02-70E8-4F90-8BAF-FEA392BC576F}"/>
                        </a:ext>
                      </a:extLst>
                    </p:cNvPr>
                    <p:cNvGrpSpPr/>
                    <p:nvPr/>
                  </p:nvGrpSpPr>
                  <p:grpSpPr>
                    <a:xfrm>
                      <a:off x="4503627" y="2301538"/>
                      <a:ext cx="300259" cy="237183"/>
                      <a:chOff x="2962956" y="2115885"/>
                      <a:chExt cx="300259" cy="237183"/>
                    </a:xfrm>
                  </p:grpSpPr>
                  <p:pic>
                    <p:nvPicPr>
                      <p:cNvPr id="500" name="Picture 24 129">
                        <a:extLst>
                          <a:ext uri="{FF2B5EF4-FFF2-40B4-BE49-F238E27FC236}">
                            <a16:creationId xmlns:a16="http://schemas.microsoft.com/office/drawing/2014/main" id="{EF1151F6-AF19-4B35-8F48-A45D9BF2BE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1" name="Picture 24 130">
                        <a:extLst>
                          <a:ext uri="{FF2B5EF4-FFF2-40B4-BE49-F238E27FC236}">
                            <a16:creationId xmlns:a16="http://schemas.microsoft.com/office/drawing/2014/main" id="{51E56BB9-8076-415C-B715-D2023089B2C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7" name="Group 179">
                      <a:extLst>
                        <a:ext uri="{FF2B5EF4-FFF2-40B4-BE49-F238E27FC236}">
                          <a16:creationId xmlns:a16="http://schemas.microsoft.com/office/drawing/2014/main" id="{1FFB3A8D-BFEE-4898-840C-3334C451E28B}"/>
                        </a:ext>
                      </a:extLst>
                    </p:cNvPr>
                    <p:cNvGrpSpPr/>
                    <p:nvPr/>
                  </p:nvGrpSpPr>
                  <p:grpSpPr>
                    <a:xfrm>
                      <a:off x="4719823" y="2218458"/>
                      <a:ext cx="283630" cy="253824"/>
                      <a:chOff x="6986427" y="2972145"/>
                      <a:chExt cx="283630" cy="253824"/>
                    </a:xfrm>
                  </p:grpSpPr>
                  <p:pic>
                    <p:nvPicPr>
                      <p:cNvPr id="498" name="Picture 24 131">
                        <a:extLst>
                          <a:ext uri="{FF2B5EF4-FFF2-40B4-BE49-F238E27FC236}">
                            <a16:creationId xmlns:a16="http://schemas.microsoft.com/office/drawing/2014/main" id="{C92F1CAE-5738-4E38-AC31-CA483355021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9" name="Picture 24 132">
                        <a:extLst>
                          <a:ext uri="{FF2B5EF4-FFF2-40B4-BE49-F238E27FC236}">
                            <a16:creationId xmlns:a16="http://schemas.microsoft.com/office/drawing/2014/main" id="{41370FB1-60D6-4931-8925-194D3D5E5B0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9" name="Group 488">
                    <a:extLst>
                      <a:ext uri="{FF2B5EF4-FFF2-40B4-BE49-F238E27FC236}">
                        <a16:creationId xmlns:a16="http://schemas.microsoft.com/office/drawing/2014/main" id="{22C0B8E8-CB06-447E-977C-2E89E144F3C3}"/>
                      </a:ext>
                    </a:extLst>
                  </p:cNvPr>
                  <p:cNvGrpSpPr/>
                  <p:nvPr/>
                </p:nvGrpSpPr>
                <p:grpSpPr>
                  <a:xfrm>
                    <a:off x="4935889" y="3265811"/>
                    <a:ext cx="499826" cy="320263"/>
                    <a:chOff x="4503627" y="2218458"/>
                    <a:chExt cx="499826" cy="320263"/>
                  </a:xfrm>
                </p:grpSpPr>
                <p:grpSp>
                  <p:nvGrpSpPr>
                    <p:cNvPr id="490" name="Group 176">
                      <a:extLst>
                        <a:ext uri="{FF2B5EF4-FFF2-40B4-BE49-F238E27FC236}">
                          <a16:creationId xmlns:a16="http://schemas.microsoft.com/office/drawing/2014/main" id="{D5BC6BDC-686A-46B8-BAE0-1F710F0502EE}"/>
                        </a:ext>
                      </a:extLst>
                    </p:cNvPr>
                    <p:cNvGrpSpPr/>
                    <p:nvPr/>
                  </p:nvGrpSpPr>
                  <p:grpSpPr>
                    <a:xfrm>
                      <a:off x="4503627" y="2301538"/>
                      <a:ext cx="300259" cy="237183"/>
                      <a:chOff x="2962956" y="2115885"/>
                      <a:chExt cx="300259" cy="237183"/>
                    </a:xfrm>
                  </p:grpSpPr>
                  <p:pic>
                    <p:nvPicPr>
                      <p:cNvPr id="494" name="Picture 24 133">
                        <a:extLst>
                          <a:ext uri="{FF2B5EF4-FFF2-40B4-BE49-F238E27FC236}">
                            <a16:creationId xmlns:a16="http://schemas.microsoft.com/office/drawing/2014/main" id="{80AC565B-030C-4B80-A49F-77482B848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134">
                        <a:extLst>
                          <a:ext uri="{FF2B5EF4-FFF2-40B4-BE49-F238E27FC236}">
                            <a16:creationId xmlns:a16="http://schemas.microsoft.com/office/drawing/2014/main" id="{1395E85C-86A0-49FC-B9B4-2D164D13EB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a:extLst>
                        <a:ext uri="{FF2B5EF4-FFF2-40B4-BE49-F238E27FC236}">
                          <a16:creationId xmlns:a16="http://schemas.microsoft.com/office/drawing/2014/main" id="{29705E53-C94E-4A7C-B3D6-C4CEC03D131A}"/>
                        </a:ext>
                      </a:extLst>
                    </p:cNvPr>
                    <p:cNvGrpSpPr/>
                    <p:nvPr/>
                  </p:nvGrpSpPr>
                  <p:grpSpPr>
                    <a:xfrm>
                      <a:off x="4719823" y="2218458"/>
                      <a:ext cx="283630" cy="253824"/>
                      <a:chOff x="6986427" y="2972145"/>
                      <a:chExt cx="283630" cy="253824"/>
                    </a:xfrm>
                  </p:grpSpPr>
                  <p:pic>
                    <p:nvPicPr>
                      <p:cNvPr id="492" name="Picture 24 135">
                        <a:extLst>
                          <a:ext uri="{FF2B5EF4-FFF2-40B4-BE49-F238E27FC236}">
                            <a16:creationId xmlns:a16="http://schemas.microsoft.com/office/drawing/2014/main" id="{C1C3879F-0416-4771-8B82-034CB84976E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136">
                        <a:extLst>
                          <a:ext uri="{FF2B5EF4-FFF2-40B4-BE49-F238E27FC236}">
                            <a16:creationId xmlns:a16="http://schemas.microsoft.com/office/drawing/2014/main" id="{687531F7-17AB-41EA-AAD2-1D55C51E031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 name="Group 257">
                  <a:extLst>
                    <a:ext uri="{FF2B5EF4-FFF2-40B4-BE49-F238E27FC236}">
                      <a16:creationId xmlns:a16="http://schemas.microsoft.com/office/drawing/2014/main" id="{94E3CACC-BCB3-4D56-B491-54DDAA751373}"/>
                    </a:ext>
                  </a:extLst>
                </p:cNvPr>
                <p:cNvGrpSpPr/>
                <p:nvPr/>
              </p:nvGrpSpPr>
              <p:grpSpPr>
                <a:xfrm>
                  <a:off x="4938661" y="3636001"/>
                  <a:ext cx="601238" cy="499826"/>
                  <a:chOff x="5841977" y="3176030"/>
                  <a:chExt cx="601238" cy="499826"/>
                </a:xfrm>
              </p:grpSpPr>
              <p:grpSp>
                <p:nvGrpSpPr>
                  <p:cNvPr id="474" name="Group 473">
                    <a:extLst>
                      <a:ext uri="{FF2B5EF4-FFF2-40B4-BE49-F238E27FC236}">
                        <a16:creationId xmlns:a16="http://schemas.microsoft.com/office/drawing/2014/main" id="{6F4E914A-29F9-489E-8D4B-A4FA0525FCDD}"/>
                      </a:ext>
                    </a:extLst>
                  </p:cNvPr>
                  <p:cNvGrpSpPr/>
                  <p:nvPr/>
                </p:nvGrpSpPr>
                <p:grpSpPr>
                  <a:xfrm rot="19742345">
                    <a:off x="5841977" y="3207622"/>
                    <a:ext cx="499826" cy="320263"/>
                    <a:chOff x="4503627" y="2218458"/>
                    <a:chExt cx="499826" cy="320263"/>
                  </a:xfrm>
                </p:grpSpPr>
                <p:grpSp>
                  <p:nvGrpSpPr>
                    <p:cNvPr id="482" name="Group 176">
                      <a:extLst>
                        <a:ext uri="{FF2B5EF4-FFF2-40B4-BE49-F238E27FC236}">
                          <a16:creationId xmlns:a16="http://schemas.microsoft.com/office/drawing/2014/main" id="{77267E03-EB3C-42D4-92C8-3733490D6876}"/>
                        </a:ext>
                      </a:extLst>
                    </p:cNvPr>
                    <p:cNvGrpSpPr/>
                    <p:nvPr/>
                  </p:nvGrpSpPr>
                  <p:grpSpPr>
                    <a:xfrm>
                      <a:off x="4503627" y="2301538"/>
                      <a:ext cx="300259" cy="237183"/>
                      <a:chOff x="2962956" y="2115885"/>
                      <a:chExt cx="300259" cy="237183"/>
                    </a:xfrm>
                  </p:grpSpPr>
                  <p:pic>
                    <p:nvPicPr>
                      <p:cNvPr id="486" name="Picture 24 137">
                        <a:extLst>
                          <a:ext uri="{FF2B5EF4-FFF2-40B4-BE49-F238E27FC236}">
                            <a16:creationId xmlns:a16="http://schemas.microsoft.com/office/drawing/2014/main" id="{84095387-947E-4F28-A94E-27BC057BC7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 name="Picture 24 138">
                        <a:extLst>
                          <a:ext uri="{FF2B5EF4-FFF2-40B4-BE49-F238E27FC236}">
                            <a16:creationId xmlns:a16="http://schemas.microsoft.com/office/drawing/2014/main" id="{12D23A19-7D9F-431C-9687-0F629E133A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 name="Group 179">
                      <a:extLst>
                        <a:ext uri="{FF2B5EF4-FFF2-40B4-BE49-F238E27FC236}">
                          <a16:creationId xmlns:a16="http://schemas.microsoft.com/office/drawing/2014/main" id="{AEF1B2DA-2FA5-4551-9F24-2D6CB0592226}"/>
                        </a:ext>
                      </a:extLst>
                    </p:cNvPr>
                    <p:cNvGrpSpPr/>
                    <p:nvPr/>
                  </p:nvGrpSpPr>
                  <p:grpSpPr>
                    <a:xfrm>
                      <a:off x="4719823" y="2218458"/>
                      <a:ext cx="283630" cy="253824"/>
                      <a:chOff x="6986427" y="2972145"/>
                      <a:chExt cx="283630" cy="253824"/>
                    </a:xfrm>
                  </p:grpSpPr>
                  <p:pic>
                    <p:nvPicPr>
                      <p:cNvPr id="484" name="Picture 24 139">
                        <a:extLst>
                          <a:ext uri="{FF2B5EF4-FFF2-40B4-BE49-F238E27FC236}">
                            <a16:creationId xmlns:a16="http://schemas.microsoft.com/office/drawing/2014/main" id="{AC456702-B656-4C6A-BCBF-8E4D7C65EFA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 name="Picture 24 140">
                        <a:extLst>
                          <a:ext uri="{FF2B5EF4-FFF2-40B4-BE49-F238E27FC236}">
                            <a16:creationId xmlns:a16="http://schemas.microsoft.com/office/drawing/2014/main" id="{09485A67-2361-4B86-A10B-2A564822493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5" name="Group 474">
                    <a:extLst>
                      <a:ext uri="{FF2B5EF4-FFF2-40B4-BE49-F238E27FC236}">
                        <a16:creationId xmlns:a16="http://schemas.microsoft.com/office/drawing/2014/main" id="{7698DBC5-29A5-417D-8D28-673807BE9F89}"/>
                      </a:ext>
                    </a:extLst>
                  </p:cNvPr>
                  <p:cNvGrpSpPr/>
                  <p:nvPr/>
                </p:nvGrpSpPr>
                <p:grpSpPr>
                  <a:xfrm rot="17239213">
                    <a:off x="6033171" y="3265811"/>
                    <a:ext cx="499826" cy="320263"/>
                    <a:chOff x="4503627" y="2218458"/>
                    <a:chExt cx="499826" cy="320263"/>
                  </a:xfrm>
                </p:grpSpPr>
                <p:grpSp>
                  <p:nvGrpSpPr>
                    <p:cNvPr id="476" name="Group 176">
                      <a:extLst>
                        <a:ext uri="{FF2B5EF4-FFF2-40B4-BE49-F238E27FC236}">
                          <a16:creationId xmlns:a16="http://schemas.microsoft.com/office/drawing/2014/main" id="{85B7AC47-1E6B-4F6E-9F94-DB1C3879CEF3}"/>
                        </a:ext>
                      </a:extLst>
                    </p:cNvPr>
                    <p:cNvGrpSpPr/>
                    <p:nvPr/>
                  </p:nvGrpSpPr>
                  <p:grpSpPr>
                    <a:xfrm>
                      <a:off x="4503627" y="2301538"/>
                      <a:ext cx="300259" cy="237183"/>
                      <a:chOff x="2962956" y="2115885"/>
                      <a:chExt cx="300259" cy="237183"/>
                    </a:xfrm>
                  </p:grpSpPr>
                  <p:pic>
                    <p:nvPicPr>
                      <p:cNvPr id="480" name="Picture 24 141">
                        <a:extLst>
                          <a:ext uri="{FF2B5EF4-FFF2-40B4-BE49-F238E27FC236}">
                            <a16:creationId xmlns:a16="http://schemas.microsoft.com/office/drawing/2014/main" id="{01807E0E-9D08-453D-9DA6-65682CFD3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142">
                        <a:extLst>
                          <a:ext uri="{FF2B5EF4-FFF2-40B4-BE49-F238E27FC236}">
                            <a16:creationId xmlns:a16="http://schemas.microsoft.com/office/drawing/2014/main" id="{EFA670D3-E043-42B0-BD4F-0E2E2987607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a:extLst>
                        <a:ext uri="{FF2B5EF4-FFF2-40B4-BE49-F238E27FC236}">
                          <a16:creationId xmlns:a16="http://schemas.microsoft.com/office/drawing/2014/main" id="{583BB0FD-ACA7-4616-ACEB-B57C5F426C8E}"/>
                        </a:ext>
                      </a:extLst>
                    </p:cNvPr>
                    <p:cNvGrpSpPr/>
                    <p:nvPr/>
                  </p:nvGrpSpPr>
                  <p:grpSpPr>
                    <a:xfrm>
                      <a:off x="4719823" y="2218458"/>
                      <a:ext cx="283630" cy="253824"/>
                      <a:chOff x="6986427" y="2972145"/>
                      <a:chExt cx="283630" cy="253824"/>
                    </a:xfrm>
                  </p:grpSpPr>
                  <p:pic>
                    <p:nvPicPr>
                      <p:cNvPr id="478" name="Picture 24 143">
                        <a:extLst>
                          <a:ext uri="{FF2B5EF4-FFF2-40B4-BE49-F238E27FC236}">
                            <a16:creationId xmlns:a16="http://schemas.microsoft.com/office/drawing/2014/main" id="{7D14E34D-0C94-4EE5-8D32-346A5086726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144">
                        <a:extLst>
                          <a:ext uri="{FF2B5EF4-FFF2-40B4-BE49-F238E27FC236}">
                            <a16:creationId xmlns:a16="http://schemas.microsoft.com/office/drawing/2014/main" id="{D325A641-474B-4084-9250-7ED86B2AC45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 name="Group 258">
                  <a:extLst>
                    <a:ext uri="{FF2B5EF4-FFF2-40B4-BE49-F238E27FC236}">
                      <a16:creationId xmlns:a16="http://schemas.microsoft.com/office/drawing/2014/main" id="{1D3CB7E0-F771-46AC-A3D3-AB358FCCEEAF}"/>
                    </a:ext>
                  </a:extLst>
                </p:cNvPr>
                <p:cNvGrpSpPr/>
                <p:nvPr/>
              </p:nvGrpSpPr>
              <p:grpSpPr>
                <a:xfrm>
                  <a:off x="5407774" y="3379418"/>
                  <a:ext cx="1055948" cy="610380"/>
                  <a:chOff x="6261214" y="3135578"/>
                  <a:chExt cx="1055948" cy="610380"/>
                </a:xfrm>
              </p:grpSpPr>
              <p:grpSp>
                <p:nvGrpSpPr>
                  <p:cNvPr id="444" name="Group 443">
                    <a:extLst>
                      <a:ext uri="{FF2B5EF4-FFF2-40B4-BE49-F238E27FC236}">
                        <a16:creationId xmlns:a16="http://schemas.microsoft.com/office/drawing/2014/main" id="{68C53B55-0E53-43F6-B92F-72941AC7696D}"/>
                      </a:ext>
                    </a:extLst>
                  </p:cNvPr>
                  <p:cNvGrpSpPr/>
                  <p:nvPr/>
                </p:nvGrpSpPr>
                <p:grpSpPr>
                  <a:xfrm>
                    <a:off x="6659394" y="3135578"/>
                    <a:ext cx="657768" cy="378452"/>
                    <a:chOff x="4777947" y="3207622"/>
                    <a:chExt cx="657768" cy="378452"/>
                  </a:xfrm>
                </p:grpSpPr>
                <p:grpSp>
                  <p:nvGrpSpPr>
                    <p:cNvPr id="460" name="Group 459">
                      <a:extLst>
                        <a:ext uri="{FF2B5EF4-FFF2-40B4-BE49-F238E27FC236}">
                          <a16:creationId xmlns:a16="http://schemas.microsoft.com/office/drawing/2014/main" id="{6AB41486-A135-49FD-A622-323F4CBDAA5B}"/>
                        </a:ext>
                      </a:extLst>
                    </p:cNvPr>
                    <p:cNvGrpSpPr/>
                    <p:nvPr/>
                  </p:nvGrpSpPr>
                  <p:grpSpPr>
                    <a:xfrm>
                      <a:off x="4777947" y="3207622"/>
                      <a:ext cx="499826" cy="320263"/>
                      <a:chOff x="4503627" y="2218458"/>
                      <a:chExt cx="499826" cy="320263"/>
                    </a:xfrm>
                  </p:grpSpPr>
                  <p:grpSp>
                    <p:nvGrpSpPr>
                      <p:cNvPr id="468" name="Group 176">
                        <a:extLst>
                          <a:ext uri="{FF2B5EF4-FFF2-40B4-BE49-F238E27FC236}">
                            <a16:creationId xmlns:a16="http://schemas.microsoft.com/office/drawing/2014/main" id="{40FE63AF-0857-4EED-ABF9-B23AFCDFE2B5}"/>
                          </a:ext>
                        </a:extLst>
                      </p:cNvPr>
                      <p:cNvGrpSpPr/>
                      <p:nvPr/>
                    </p:nvGrpSpPr>
                    <p:grpSpPr>
                      <a:xfrm>
                        <a:off x="4503627" y="2301538"/>
                        <a:ext cx="300259" cy="237183"/>
                        <a:chOff x="2962956" y="2115885"/>
                        <a:chExt cx="300259" cy="237183"/>
                      </a:xfrm>
                    </p:grpSpPr>
                    <p:pic>
                      <p:nvPicPr>
                        <p:cNvPr id="472" name="Picture 24 145">
                          <a:extLst>
                            <a:ext uri="{FF2B5EF4-FFF2-40B4-BE49-F238E27FC236}">
                              <a16:creationId xmlns:a16="http://schemas.microsoft.com/office/drawing/2014/main" id="{64C7DB85-C9A9-4643-81A4-FC3D8111465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 name="Picture 24 146">
                          <a:extLst>
                            <a:ext uri="{FF2B5EF4-FFF2-40B4-BE49-F238E27FC236}">
                              <a16:creationId xmlns:a16="http://schemas.microsoft.com/office/drawing/2014/main" id="{14F4B8C5-2126-42A9-A15B-84409A8A10A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 name="Group 179">
                        <a:extLst>
                          <a:ext uri="{FF2B5EF4-FFF2-40B4-BE49-F238E27FC236}">
                            <a16:creationId xmlns:a16="http://schemas.microsoft.com/office/drawing/2014/main" id="{C55E100D-C31D-4CF8-AEEE-9432FEDC2413}"/>
                          </a:ext>
                        </a:extLst>
                      </p:cNvPr>
                      <p:cNvGrpSpPr/>
                      <p:nvPr/>
                    </p:nvGrpSpPr>
                    <p:grpSpPr>
                      <a:xfrm>
                        <a:off x="4719823" y="2218458"/>
                        <a:ext cx="283630" cy="253824"/>
                        <a:chOff x="6986427" y="2972145"/>
                        <a:chExt cx="283630" cy="253824"/>
                      </a:xfrm>
                    </p:grpSpPr>
                    <p:pic>
                      <p:nvPicPr>
                        <p:cNvPr id="470" name="Picture 24 147">
                          <a:extLst>
                            <a:ext uri="{FF2B5EF4-FFF2-40B4-BE49-F238E27FC236}">
                              <a16:creationId xmlns:a16="http://schemas.microsoft.com/office/drawing/2014/main" id="{866CF59A-199F-43A1-A61B-61C36A99961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 name="Picture 24 148">
                          <a:extLst>
                            <a:ext uri="{FF2B5EF4-FFF2-40B4-BE49-F238E27FC236}">
                              <a16:creationId xmlns:a16="http://schemas.microsoft.com/office/drawing/2014/main" id="{F8FCEEF5-0597-4010-A944-0C172F34C4C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1" name="Group 460">
                      <a:extLst>
                        <a:ext uri="{FF2B5EF4-FFF2-40B4-BE49-F238E27FC236}">
                          <a16:creationId xmlns:a16="http://schemas.microsoft.com/office/drawing/2014/main" id="{373D0ECB-A1E7-41F7-86B6-35C11906B6AF}"/>
                        </a:ext>
                      </a:extLst>
                    </p:cNvPr>
                    <p:cNvGrpSpPr/>
                    <p:nvPr/>
                  </p:nvGrpSpPr>
                  <p:grpSpPr>
                    <a:xfrm>
                      <a:off x="4935889" y="3265811"/>
                      <a:ext cx="499826" cy="320263"/>
                      <a:chOff x="4503627" y="2218458"/>
                      <a:chExt cx="499826" cy="320263"/>
                    </a:xfrm>
                  </p:grpSpPr>
                  <p:grpSp>
                    <p:nvGrpSpPr>
                      <p:cNvPr id="462" name="Group 176">
                        <a:extLst>
                          <a:ext uri="{FF2B5EF4-FFF2-40B4-BE49-F238E27FC236}">
                            <a16:creationId xmlns:a16="http://schemas.microsoft.com/office/drawing/2014/main" id="{5E8A75EF-34D2-454A-B677-463D7C983C1C}"/>
                          </a:ext>
                        </a:extLst>
                      </p:cNvPr>
                      <p:cNvGrpSpPr/>
                      <p:nvPr/>
                    </p:nvGrpSpPr>
                    <p:grpSpPr>
                      <a:xfrm>
                        <a:off x="4503627" y="2301538"/>
                        <a:ext cx="300259" cy="237183"/>
                        <a:chOff x="2962956" y="2115885"/>
                        <a:chExt cx="300259" cy="237183"/>
                      </a:xfrm>
                    </p:grpSpPr>
                    <p:pic>
                      <p:nvPicPr>
                        <p:cNvPr id="466" name="Picture 24 149">
                          <a:extLst>
                            <a:ext uri="{FF2B5EF4-FFF2-40B4-BE49-F238E27FC236}">
                              <a16:creationId xmlns:a16="http://schemas.microsoft.com/office/drawing/2014/main" id="{BC4AACCD-D5CB-46A9-B483-C4D8CEE3D9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50">
                          <a:extLst>
                            <a:ext uri="{FF2B5EF4-FFF2-40B4-BE49-F238E27FC236}">
                              <a16:creationId xmlns:a16="http://schemas.microsoft.com/office/drawing/2014/main" id="{41E1B58B-3801-4AE3-80F8-FFDA5FC2D42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03CFC389-AE45-47B3-86F4-820080AAF736}"/>
                          </a:ext>
                        </a:extLst>
                      </p:cNvPr>
                      <p:cNvGrpSpPr/>
                      <p:nvPr/>
                    </p:nvGrpSpPr>
                    <p:grpSpPr>
                      <a:xfrm>
                        <a:off x="4719823" y="2218458"/>
                        <a:ext cx="283630" cy="253824"/>
                        <a:chOff x="6986427" y="2972145"/>
                        <a:chExt cx="283630" cy="253824"/>
                      </a:xfrm>
                    </p:grpSpPr>
                    <p:pic>
                      <p:nvPicPr>
                        <p:cNvPr id="464" name="Picture 24 151">
                          <a:extLst>
                            <a:ext uri="{FF2B5EF4-FFF2-40B4-BE49-F238E27FC236}">
                              <a16:creationId xmlns:a16="http://schemas.microsoft.com/office/drawing/2014/main" id="{7B3D8AE0-A8AB-40AA-AD68-87324F7467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52">
                          <a:extLst>
                            <a:ext uri="{FF2B5EF4-FFF2-40B4-BE49-F238E27FC236}">
                              <a16:creationId xmlns:a16="http://schemas.microsoft.com/office/drawing/2014/main" id="{84C72330-4657-41F7-B1D8-25AF74DAC54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5" name="Group 444">
                    <a:extLst>
                      <a:ext uri="{FF2B5EF4-FFF2-40B4-BE49-F238E27FC236}">
                        <a16:creationId xmlns:a16="http://schemas.microsoft.com/office/drawing/2014/main" id="{D49495A2-1D6B-4EE5-903C-2B8B7FE6E2CE}"/>
                      </a:ext>
                    </a:extLst>
                  </p:cNvPr>
                  <p:cNvGrpSpPr/>
                  <p:nvPr/>
                </p:nvGrpSpPr>
                <p:grpSpPr>
                  <a:xfrm rot="18877668">
                    <a:off x="6210508" y="3195426"/>
                    <a:ext cx="601238" cy="499826"/>
                    <a:chOff x="5841977" y="3176030"/>
                    <a:chExt cx="601238" cy="499826"/>
                  </a:xfrm>
                </p:grpSpPr>
                <p:grpSp>
                  <p:nvGrpSpPr>
                    <p:cNvPr id="446" name="Group 445">
                      <a:extLst>
                        <a:ext uri="{FF2B5EF4-FFF2-40B4-BE49-F238E27FC236}">
                          <a16:creationId xmlns:a16="http://schemas.microsoft.com/office/drawing/2014/main" id="{6A4DEF74-6038-4D73-8BC6-5189E0B32301}"/>
                        </a:ext>
                      </a:extLst>
                    </p:cNvPr>
                    <p:cNvGrpSpPr/>
                    <p:nvPr/>
                  </p:nvGrpSpPr>
                  <p:grpSpPr>
                    <a:xfrm rot="19742345">
                      <a:off x="5841977" y="3207622"/>
                      <a:ext cx="499826" cy="320263"/>
                      <a:chOff x="4503627" y="2218458"/>
                      <a:chExt cx="499826" cy="320263"/>
                    </a:xfrm>
                  </p:grpSpPr>
                  <p:grpSp>
                    <p:nvGrpSpPr>
                      <p:cNvPr id="454" name="Group 176">
                        <a:extLst>
                          <a:ext uri="{FF2B5EF4-FFF2-40B4-BE49-F238E27FC236}">
                            <a16:creationId xmlns:a16="http://schemas.microsoft.com/office/drawing/2014/main" id="{B7BA772B-123E-4EFB-8DCD-7C07D46FFDA8}"/>
                          </a:ext>
                        </a:extLst>
                      </p:cNvPr>
                      <p:cNvGrpSpPr/>
                      <p:nvPr/>
                    </p:nvGrpSpPr>
                    <p:grpSpPr>
                      <a:xfrm>
                        <a:off x="4503627" y="2301538"/>
                        <a:ext cx="300259" cy="237183"/>
                        <a:chOff x="2962956" y="2115885"/>
                        <a:chExt cx="300259" cy="237183"/>
                      </a:xfrm>
                    </p:grpSpPr>
                    <p:pic>
                      <p:nvPicPr>
                        <p:cNvPr id="458" name="Picture 24 153">
                          <a:extLst>
                            <a:ext uri="{FF2B5EF4-FFF2-40B4-BE49-F238E27FC236}">
                              <a16:creationId xmlns:a16="http://schemas.microsoft.com/office/drawing/2014/main" id="{A19492D2-E540-4D21-BBFA-F788C083983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 name="Picture 24 154">
                          <a:extLst>
                            <a:ext uri="{FF2B5EF4-FFF2-40B4-BE49-F238E27FC236}">
                              <a16:creationId xmlns:a16="http://schemas.microsoft.com/office/drawing/2014/main" id="{1826F639-4A11-4369-9408-00E6608FCF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 name="Group 179">
                        <a:extLst>
                          <a:ext uri="{FF2B5EF4-FFF2-40B4-BE49-F238E27FC236}">
                            <a16:creationId xmlns:a16="http://schemas.microsoft.com/office/drawing/2014/main" id="{29E962C9-7F9B-4243-9A94-FA264D274F69}"/>
                          </a:ext>
                        </a:extLst>
                      </p:cNvPr>
                      <p:cNvGrpSpPr/>
                      <p:nvPr/>
                    </p:nvGrpSpPr>
                    <p:grpSpPr>
                      <a:xfrm>
                        <a:off x="4719823" y="2218458"/>
                        <a:ext cx="283630" cy="253824"/>
                        <a:chOff x="6986427" y="2972145"/>
                        <a:chExt cx="283630" cy="253824"/>
                      </a:xfrm>
                    </p:grpSpPr>
                    <p:pic>
                      <p:nvPicPr>
                        <p:cNvPr id="456" name="Picture 24 155">
                          <a:extLst>
                            <a:ext uri="{FF2B5EF4-FFF2-40B4-BE49-F238E27FC236}">
                              <a16:creationId xmlns:a16="http://schemas.microsoft.com/office/drawing/2014/main" id="{CC07E4A7-50E7-4CF9-9A5A-460BF6B381A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 name="Picture 24 156">
                          <a:extLst>
                            <a:ext uri="{FF2B5EF4-FFF2-40B4-BE49-F238E27FC236}">
                              <a16:creationId xmlns:a16="http://schemas.microsoft.com/office/drawing/2014/main" id="{D7ED6AC9-7FF1-4F7C-A292-82203334A7B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7" name="Group 446">
                      <a:extLst>
                        <a:ext uri="{FF2B5EF4-FFF2-40B4-BE49-F238E27FC236}">
                          <a16:creationId xmlns:a16="http://schemas.microsoft.com/office/drawing/2014/main" id="{D66F243B-B8D5-4930-BA75-FDD05A2E9520}"/>
                        </a:ext>
                      </a:extLst>
                    </p:cNvPr>
                    <p:cNvGrpSpPr/>
                    <p:nvPr/>
                  </p:nvGrpSpPr>
                  <p:grpSpPr>
                    <a:xfrm rot="17239213">
                      <a:off x="6033171" y="3265811"/>
                      <a:ext cx="499826" cy="320263"/>
                      <a:chOff x="4503627" y="2218458"/>
                      <a:chExt cx="499826" cy="320263"/>
                    </a:xfrm>
                  </p:grpSpPr>
                  <p:grpSp>
                    <p:nvGrpSpPr>
                      <p:cNvPr id="448" name="Group 176">
                        <a:extLst>
                          <a:ext uri="{FF2B5EF4-FFF2-40B4-BE49-F238E27FC236}">
                            <a16:creationId xmlns:a16="http://schemas.microsoft.com/office/drawing/2014/main" id="{D9443236-0568-4664-8D5C-1F3CC28EE03C}"/>
                          </a:ext>
                        </a:extLst>
                      </p:cNvPr>
                      <p:cNvGrpSpPr/>
                      <p:nvPr/>
                    </p:nvGrpSpPr>
                    <p:grpSpPr>
                      <a:xfrm>
                        <a:off x="4503627" y="2301538"/>
                        <a:ext cx="300259" cy="237183"/>
                        <a:chOff x="2962956" y="2115885"/>
                        <a:chExt cx="300259" cy="237183"/>
                      </a:xfrm>
                    </p:grpSpPr>
                    <p:pic>
                      <p:nvPicPr>
                        <p:cNvPr id="452" name="Picture 24 157">
                          <a:extLst>
                            <a:ext uri="{FF2B5EF4-FFF2-40B4-BE49-F238E27FC236}">
                              <a16:creationId xmlns:a16="http://schemas.microsoft.com/office/drawing/2014/main" id="{048A52E6-56F4-49C1-A540-C42F99D776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58">
                          <a:extLst>
                            <a:ext uri="{FF2B5EF4-FFF2-40B4-BE49-F238E27FC236}">
                              <a16:creationId xmlns:a16="http://schemas.microsoft.com/office/drawing/2014/main" id="{ECDA6EE9-010B-40A7-A8CD-D9D9F87B8BE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40F2399C-DDD2-4DB7-8476-478A84A855CE}"/>
                          </a:ext>
                        </a:extLst>
                      </p:cNvPr>
                      <p:cNvGrpSpPr/>
                      <p:nvPr/>
                    </p:nvGrpSpPr>
                    <p:grpSpPr>
                      <a:xfrm>
                        <a:off x="4719823" y="2218458"/>
                        <a:ext cx="283630" cy="253824"/>
                        <a:chOff x="6986427" y="2972145"/>
                        <a:chExt cx="283630" cy="253824"/>
                      </a:xfrm>
                    </p:grpSpPr>
                    <p:pic>
                      <p:nvPicPr>
                        <p:cNvPr id="450" name="Picture 24 159">
                          <a:extLst>
                            <a:ext uri="{FF2B5EF4-FFF2-40B4-BE49-F238E27FC236}">
                              <a16:creationId xmlns:a16="http://schemas.microsoft.com/office/drawing/2014/main" id="{3204F7BA-7AEC-4350-8A6B-4EA11DFF235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60">
                          <a:extLst>
                            <a:ext uri="{FF2B5EF4-FFF2-40B4-BE49-F238E27FC236}">
                              <a16:creationId xmlns:a16="http://schemas.microsoft.com/office/drawing/2014/main" id="{ECF8104D-38E7-4382-A783-4168194EEBF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0" name="Group 259">
                  <a:extLst>
                    <a:ext uri="{FF2B5EF4-FFF2-40B4-BE49-F238E27FC236}">
                      <a16:creationId xmlns:a16="http://schemas.microsoft.com/office/drawing/2014/main" id="{7A86D564-43B0-49B9-B08B-360579AB03AE}"/>
                    </a:ext>
                  </a:extLst>
                </p:cNvPr>
                <p:cNvGrpSpPr/>
                <p:nvPr/>
              </p:nvGrpSpPr>
              <p:grpSpPr>
                <a:xfrm>
                  <a:off x="5382005" y="3684276"/>
                  <a:ext cx="1106234" cy="969712"/>
                  <a:chOff x="6792398" y="2509410"/>
                  <a:chExt cx="1106234" cy="969712"/>
                </a:xfrm>
              </p:grpSpPr>
              <p:grpSp>
                <p:nvGrpSpPr>
                  <p:cNvPr id="384" name="Group 383">
                    <a:extLst>
                      <a:ext uri="{FF2B5EF4-FFF2-40B4-BE49-F238E27FC236}">
                        <a16:creationId xmlns:a16="http://schemas.microsoft.com/office/drawing/2014/main" id="{AB9D94DD-BB6F-4B37-9E25-153BB9E3FAEC}"/>
                      </a:ext>
                    </a:extLst>
                  </p:cNvPr>
                  <p:cNvGrpSpPr/>
                  <p:nvPr/>
                </p:nvGrpSpPr>
                <p:grpSpPr>
                  <a:xfrm>
                    <a:off x="6792398" y="2703317"/>
                    <a:ext cx="657768" cy="378452"/>
                    <a:chOff x="4777947" y="3207622"/>
                    <a:chExt cx="657768" cy="378452"/>
                  </a:xfrm>
                </p:grpSpPr>
                <p:grpSp>
                  <p:nvGrpSpPr>
                    <p:cNvPr id="430" name="Group 429">
                      <a:extLst>
                        <a:ext uri="{FF2B5EF4-FFF2-40B4-BE49-F238E27FC236}">
                          <a16:creationId xmlns:a16="http://schemas.microsoft.com/office/drawing/2014/main" id="{BAFD7FD2-9916-4627-8C2A-044465FBD69E}"/>
                        </a:ext>
                      </a:extLst>
                    </p:cNvPr>
                    <p:cNvGrpSpPr/>
                    <p:nvPr/>
                  </p:nvGrpSpPr>
                  <p:grpSpPr>
                    <a:xfrm>
                      <a:off x="4777947" y="3207622"/>
                      <a:ext cx="499826" cy="320263"/>
                      <a:chOff x="4503627" y="2218458"/>
                      <a:chExt cx="499826" cy="320263"/>
                    </a:xfrm>
                  </p:grpSpPr>
                  <p:grpSp>
                    <p:nvGrpSpPr>
                      <p:cNvPr id="438" name="Group 176">
                        <a:extLst>
                          <a:ext uri="{FF2B5EF4-FFF2-40B4-BE49-F238E27FC236}">
                            <a16:creationId xmlns:a16="http://schemas.microsoft.com/office/drawing/2014/main" id="{24DFED66-E80A-4CB2-8D22-F22EF40262F1}"/>
                          </a:ext>
                        </a:extLst>
                      </p:cNvPr>
                      <p:cNvGrpSpPr/>
                      <p:nvPr/>
                    </p:nvGrpSpPr>
                    <p:grpSpPr>
                      <a:xfrm>
                        <a:off x="4503627" y="2301538"/>
                        <a:ext cx="300259" cy="237183"/>
                        <a:chOff x="2962956" y="2115885"/>
                        <a:chExt cx="300259" cy="237183"/>
                      </a:xfrm>
                    </p:grpSpPr>
                    <p:pic>
                      <p:nvPicPr>
                        <p:cNvPr id="442" name="Picture 24 161">
                          <a:extLst>
                            <a:ext uri="{FF2B5EF4-FFF2-40B4-BE49-F238E27FC236}">
                              <a16:creationId xmlns:a16="http://schemas.microsoft.com/office/drawing/2014/main" id="{1ECF2C84-9E52-400D-A79E-ADFBEB5C525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 name="Picture 24 162">
                          <a:extLst>
                            <a:ext uri="{FF2B5EF4-FFF2-40B4-BE49-F238E27FC236}">
                              <a16:creationId xmlns:a16="http://schemas.microsoft.com/office/drawing/2014/main" id="{55AAB5B0-3C8F-4324-8AB3-897CE384331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 name="Group 179">
                        <a:extLst>
                          <a:ext uri="{FF2B5EF4-FFF2-40B4-BE49-F238E27FC236}">
                            <a16:creationId xmlns:a16="http://schemas.microsoft.com/office/drawing/2014/main" id="{10DEF9A1-4796-4F57-B961-8A0D348D4DF0}"/>
                          </a:ext>
                        </a:extLst>
                      </p:cNvPr>
                      <p:cNvGrpSpPr/>
                      <p:nvPr/>
                    </p:nvGrpSpPr>
                    <p:grpSpPr>
                      <a:xfrm>
                        <a:off x="4719823" y="2218458"/>
                        <a:ext cx="283630" cy="253824"/>
                        <a:chOff x="6986427" y="2972145"/>
                        <a:chExt cx="283630" cy="253824"/>
                      </a:xfrm>
                    </p:grpSpPr>
                    <p:pic>
                      <p:nvPicPr>
                        <p:cNvPr id="440" name="Picture 24 163">
                          <a:extLst>
                            <a:ext uri="{FF2B5EF4-FFF2-40B4-BE49-F238E27FC236}">
                              <a16:creationId xmlns:a16="http://schemas.microsoft.com/office/drawing/2014/main" id="{A3D015CB-6DCF-4337-AB6A-7CC50C513C2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1" name="Picture 24 164">
                          <a:extLst>
                            <a:ext uri="{FF2B5EF4-FFF2-40B4-BE49-F238E27FC236}">
                              <a16:creationId xmlns:a16="http://schemas.microsoft.com/office/drawing/2014/main" id="{01F1A5A2-44FA-4DDD-9A82-E2E0E5B3A48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1" name="Group 430">
                      <a:extLst>
                        <a:ext uri="{FF2B5EF4-FFF2-40B4-BE49-F238E27FC236}">
                          <a16:creationId xmlns:a16="http://schemas.microsoft.com/office/drawing/2014/main" id="{2950A8CD-2E10-47DB-A6CB-B01BADA9F9FD}"/>
                        </a:ext>
                      </a:extLst>
                    </p:cNvPr>
                    <p:cNvGrpSpPr/>
                    <p:nvPr/>
                  </p:nvGrpSpPr>
                  <p:grpSpPr>
                    <a:xfrm>
                      <a:off x="4935889" y="3265811"/>
                      <a:ext cx="499826" cy="320263"/>
                      <a:chOff x="4503627" y="2218458"/>
                      <a:chExt cx="499826" cy="320263"/>
                    </a:xfrm>
                  </p:grpSpPr>
                  <p:grpSp>
                    <p:nvGrpSpPr>
                      <p:cNvPr id="432" name="Group 176">
                        <a:extLst>
                          <a:ext uri="{FF2B5EF4-FFF2-40B4-BE49-F238E27FC236}">
                            <a16:creationId xmlns:a16="http://schemas.microsoft.com/office/drawing/2014/main" id="{3C910D12-A90F-4369-A848-4ABDFF0FE189}"/>
                          </a:ext>
                        </a:extLst>
                      </p:cNvPr>
                      <p:cNvGrpSpPr/>
                      <p:nvPr/>
                    </p:nvGrpSpPr>
                    <p:grpSpPr>
                      <a:xfrm>
                        <a:off x="4503627" y="2301538"/>
                        <a:ext cx="300259" cy="237183"/>
                        <a:chOff x="2962956" y="2115885"/>
                        <a:chExt cx="300259" cy="237183"/>
                      </a:xfrm>
                    </p:grpSpPr>
                    <p:pic>
                      <p:nvPicPr>
                        <p:cNvPr id="436" name="Picture 24 165">
                          <a:extLst>
                            <a:ext uri="{FF2B5EF4-FFF2-40B4-BE49-F238E27FC236}">
                              <a16:creationId xmlns:a16="http://schemas.microsoft.com/office/drawing/2014/main" id="{AF279EDE-FDAF-4788-9E89-93A60DE1E8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166">
                          <a:extLst>
                            <a:ext uri="{FF2B5EF4-FFF2-40B4-BE49-F238E27FC236}">
                              <a16:creationId xmlns:a16="http://schemas.microsoft.com/office/drawing/2014/main" id="{782698AE-58BB-41FE-B12C-B6B078BDBF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a:extLst>
                          <a:ext uri="{FF2B5EF4-FFF2-40B4-BE49-F238E27FC236}">
                            <a16:creationId xmlns:a16="http://schemas.microsoft.com/office/drawing/2014/main" id="{5F1BEC95-5350-4BE9-B51A-A64FF826CC6A}"/>
                          </a:ext>
                        </a:extLst>
                      </p:cNvPr>
                      <p:cNvGrpSpPr/>
                      <p:nvPr/>
                    </p:nvGrpSpPr>
                    <p:grpSpPr>
                      <a:xfrm>
                        <a:off x="4719823" y="2218458"/>
                        <a:ext cx="283630" cy="253824"/>
                        <a:chOff x="6986427" y="2972145"/>
                        <a:chExt cx="283630" cy="253824"/>
                      </a:xfrm>
                    </p:grpSpPr>
                    <p:pic>
                      <p:nvPicPr>
                        <p:cNvPr id="434" name="Picture 24 167">
                          <a:extLst>
                            <a:ext uri="{FF2B5EF4-FFF2-40B4-BE49-F238E27FC236}">
                              <a16:creationId xmlns:a16="http://schemas.microsoft.com/office/drawing/2014/main" id="{694176A7-AE10-4F25-A2ED-415EAC9521A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168">
                          <a:extLst>
                            <a:ext uri="{FF2B5EF4-FFF2-40B4-BE49-F238E27FC236}">
                              <a16:creationId xmlns:a16="http://schemas.microsoft.com/office/drawing/2014/main" id="{A9B875BD-462E-46B5-94DC-A2EC938EE30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5" name="Group 384">
                    <a:extLst>
                      <a:ext uri="{FF2B5EF4-FFF2-40B4-BE49-F238E27FC236}">
                        <a16:creationId xmlns:a16="http://schemas.microsoft.com/office/drawing/2014/main" id="{AC682F8F-6E6D-4E94-BCAF-174D3E4D65F8}"/>
                      </a:ext>
                    </a:extLst>
                  </p:cNvPr>
                  <p:cNvGrpSpPr/>
                  <p:nvPr/>
                </p:nvGrpSpPr>
                <p:grpSpPr>
                  <a:xfrm rot="19661454">
                    <a:off x="6800712" y="2979296"/>
                    <a:ext cx="601238" cy="499826"/>
                    <a:chOff x="5841977" y="3176030"/>
                    <a:chExt cx="601238" cy="499826"/>
                  </a:xfrm>
                </p:grpSpPr>
                <p:grpSp>
                  <p:nvGrpSpPr>
                    <p:cNvPr id="416" name="Group 415">
                      <a:extLst>
                        <a:ext uri="{FF2B5EF4-FFF2-40B4-BE49-F238E27FC236}">
                          <a16:creationId xmlns:a16="http://schemas.microsoft.com/office/drawing/2014/main" id="{5F658F20-429C-4889-99C6-660C62F5B4BB}"/>
                        </a:ext>
                      </a:extLst>
                    </p:cNvPr>
                    <p:cNvGrpSpPr/>
                    <p:nvPr/>
                  </p:nvGrpSpPr>
                  <p:grpSpPr>
                    <a:xfrm rot="19742345">
                      <a:off x="5841977" y="3207622"/>
                      <a:ext cx="499826" cy="320263"/>
                      <a:chOff x="4503627" y="2218458"/>
                      <a:chExt cx="499826" cy="320263"/>
                    </a:xfrm>
                  </p:grpSpPr>
                  <p:grpSp>
                    <p:nvGrpSpPr>
                      <p:cNvPr id="424" name="Group 176">
                        <a:extLst>
                          <a:ext uri="{FF2B5EF4-FFF2-40B4-BE49-F238E27FC236}">
                            <a16:creationId xmlns:a16="http://schemas.microsoft.com/office/drawing/2014/main" id="{2A8FD893-8A55-4269-80FD-B63AEEAE11AC}"/>
                          </a:ext>
                        </a:extLst>
                      </p:cNvPr>
                      <p:cNvGrpSpPr/>
                      <p:nvPr/>
                    </p:nvGrpSpPr>
                    <p:grpSpPr>
                      <a:xfrm>
                        <a:off x="4503627" y="2301538"/>
                        <a:ext cx="300259" cy="237183"/>
                        <a:chOff x="2962956" y="2115885"/>
                        <a:chExt cx="300259" cy="237183"/>
                      </a:xfrm>
                    </p:grpSpPr>
                    <p:pic>
                      <p:nvPicPr>
                        <p:cNvPr id="428" name="Picture 24 169">
                          <a:extLst>
                            <a:ext uri="{FF2B5EF4-FFF2-40B4-BE49-F238E27FC236}">
                              <a16:creationId xmlns:a16="http://schemas.microsoft.com/office/drawing/2014/main" id="{F907E91D-06F7-4F66-98D5-9C7B2466036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 name="Picture 24 170">
                          <a:extLst>
                            <a:ext uri="{FF2B5EF4-FFF2-40B4-BE49-F238E27FC236}">
                              <a16:creationId xmlns:a16="http://schemas.microsoft.com/office/drawing/2014/main" id="{CABB0458-B1F8-4ABF-A03D-0834FBF7862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 name="Group 179">
                        <a:extLst>
                          <a:ext uri="{FF2B5EF4-FFF2-40B4-BE49-F238E27FC236}">
                            <a16:creationId xmlns:a16="http://schemas.microsoft.com/office/drawing/2014/main" id="{AE2BF266-EDD0-4713-90E8-B4A377FE7485}"/>
                          </a:ext>
                        </a:extLst>
                      </p:cNvPr>
                      <p:cNvGrpSpPr/>
                      <p:nvPr/>
                    </p:nvGrpSpPr>
                    <p:grpSpPr>
                      <a:xfrm>
                        <a:off x="4719823" y="2218458"/>
                        <a:ext cx="283630" cy="253824"/>
                        <a:chOff x="6986427" y="2972145"/>
                        <a:chExt cx="283630" cy="253824"/>
                      </a:xfrm>
                    </p:grpSpPr>
                    <p:pic>
                      <p:nvPicPr>
                        <p:cNvPr id="426" name="Picture 24 171">
                          <a:extLst>
                            <a:ext uri="{FF2B5EF4-FFF2-40B4-BE49-F238E27FC236}">
                              <a16:creationId xmlns:a16="http://schemas.microsoft.com/office/drawing/2014/main" id="{BC915389-1F49-4531-B8F8-954CBA0C03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 name="Picture 24 172">
                          <a:extLst>
                            <a:ext uri="{FF2B5EF4-FFF2-40B4-BE49-F238E27FC236}">
                              <a16:creationId xmlns:a16="http://schemas.microsoft.com/office/drawing/2014/main" id="{EF33F1FB-60E2-487F-8855-C50156B897A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7" name="Group 416">
                      <a:extLst>
                        <a:ext uri="{FF2B5EF4-FFF2-40B4-BE49-F238E27FC236}">
                          <a16:creationId xmlns:a16="http://schemas.microsoft.com/office/drawing/2014/main" id="{C351B60E-22E3-43EE-A400-B47836696982}"/>
                        </a:ext>
                      </a:extLst>
                    </p:cNvPr>
                    <p:cNvGrpSpPr/>
                    <p:nvPr/>
                  </p:nvGrpSpPr>
                  <p:grpSpPr>
                    <a:xfrm rot="17239213">
                      <a:off x="6033171" y="3265811"/>
                      <a:ext cx="499826" cy="320263"/>
                      <a:chOff x="4503627" y="2218458"/>
                      <a:chExt cx="499826" cy="320263"/>
                    </a:xfrm>
                  </p:grpSpPr>
                  <p:grpSp>
                    <p:nvGrpSpPr>
                      <p:cNvPr id="418" name="Group 176">
                        <a:extLst>
                          <a:ext uri="{FF2B5EF4-FFF2-40B4-BE49-F238E27FC236}">
                            <a16:creationId xmlns:a16="http://schemas.microsoft.com/office/drawing/2014/main" id="{05B61DA4-ECE1-40CD-8463-78CF5CB2AE61}"/>
                          </a:ext>
                        </a:extLst>
                      </p:cNvPr>
                      <p:cNvGrpSpPr/>
                      <p:nvPr/>
                    </p:nvGrpSpPr>
                    <p:grpSpPr>
                      <a:xfrm>
                        <a:off x="4503627" y="2301538"/>
                        <a:ext cx="300259" cy="237183"/>
                        <a:chOff x="2962956" y="2115885"/>
                        <a:chExt cx="300259" cy="237183"/>
                      </a:xfrm>
                    </p:grpSpPr>
                    <p:pic>
                      <p:nvPicPr>
                        <p:cNvPr id="422" name="Picture 24 173">
                          <a:extLst>
                            <a:ext uri="{FF2B5EF4-FFF2-40B4-BE49-F238E27FC236}">
                              <a16:creationId xmlns:a16="http://schemas.microsoft.com/office/drawing/2014/main" id="{8E93D25F-1FBA-4828-AB80-C57D021433F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174">
                          <a:extLst>
                            <a:ext uri="{FF2B5EF4-FFF2-40B4-BE49-F238E27FC236}">
                              <a16:creationId xmlns:a16="http://schemas.microsoft.com/office/drawing/2014/main" id="{39204F62-7D6E-4754-AAB8-DFE2DA1C52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a:extLst>
                          <a:ext uri="{FF2B5EF4-FFF2-40B4-BE49-F238E27FC236}">
                            <a16:creationId xmlns:a16="http://schemas.microsoft.com/office/drawing/2014/main" id="{CD95E267-FA0F-479E-8E49-439069629684}"/>
                          </a:ext>
                        </a:extLst>
                      </p:cNvPr>
                      <p:cNvGrpSpPr/>
                      <p:nvPr/>
                    </p:nvGrpSpPr>
                    <p:grpSpPr>
                      <a:xfrm>
                        <a:off x="4719823" y="2218458"/>
                        <a:ext cx="283630" cy="253824"/>
                        <a:chOff x="6986427" y="2972145"/>
                        <a:chExt cx="283630" cy="253824"/>
                      </a:xfrm>
                    </p:grpSpPr>
                    <p:pic>
                      <p:nvPicPr>
                        <p:cNvPr id="420" name="Picture 24 175">
                          <a:extLst>
                            <a:ext uri="{FF2B5EF4-FFF2-40B4-BE49-F238E27FC236}">
                              <a16:creationId xmlns:a16="http://schemas.microsoft.com/office/drawing/2014/main" id="{B310A8C8-EAF3-4EEE-827B-3329BEE4E09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176">
                          <a:extLst>
                            <a:ext uri="{FF2B5EF4-FFF2-40B4-BE49-F238E27FC236}">
                              <a16:creationId xmlns:a16="http://schemas.microsoft.com/office/drawing/2014/main" id="{4D4EE123-C43B-408D-9A7D-20934D6A97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6" name="Group 385">
                    <a:extLst>
                      <a:ext uri="{FF2B5EF4-FFF2-40B4-BE49-F238E27FC236}">
                        <a16:creationId xmlns:a16="http://schemas.microsoft.com/office/drawing/2014/main" id="{CC62DCB8-1C25-4E10-AD84-FA10E5AA612B}"/>
                      </a:ext>
                    </a:extLst>
                  </p:cNvPr>
                  <p:cNvGrpSpPr/>
                  <p:nvPr/>
                </p:nvGrpSpPr>
                <p:grpSpPr>
                  <a:xfrm rot="2171672">
                    <a:off x="7240864" y="2945788"/>
                    <a:ext cx="657768" cy="378452"/>
                    <a:chOff x="4777947" y="3207622"/>
                    <a:chExt cx="657768" cy="378452"/>
                  </a:xfrm>
                </p:grpSpPr>
                <p:grpSp>
                  <p:nvGrpSpPr>
                    <p:cNvPr id="402" name="Group 401">
                      <a:extLst>
                        <a:ext uri="{FF2B5EF4-FFF2-40B4-BE49-F238E27FC236}">
                          <a16:creationId xmlns:a16="http://schemas.microsoft.com/office/drawing/2014/main" id="{9A93EEEE-9CFA-4001-91AF-76FABF3B2EEF}"/>
                        </a:ext>
                      </a:extLst>
                    </p:cNvPr>
                    <p:cNvGrpSpPr/>
                    <p:nvPr/>
                  </p:nvGrpSpPr>
                  <p:grpSpPr>
                    <a:xfrm>
                      <a:off x="4777947" y="3207622"/>
                      <a:ext cx="499826" cy="320263"/>
                      <a:chOff x="4503627" y="2218458"/>
                      <a:chExt cx="499826" cy="320263"/>
                    </a:xfrm>
                  </p:grpSpPr>
                  <p:grpSp>
                    <p:nvGrpSpPr>
                      <p:cNvPr id="410" name="Group 176">
                        <a:extLst>
                          <a:ext uri="{FF2B5EF4-FFF2-40B4-BE49-F238E27FC236}">
                            <a16:creationId xmlns:a16="http://schemas.microsoft.com/office/drawing/2014/main" id="{CAAE0BF2-AAC5-4A5B-B556-39A3FB6D6EA5}"/>
                          </a:ext>
                        </a:extLst>
                      </p:cNvPr>
                      <p:cNvGrpSpPr/>
                      <p:nvPr/>
                    </p:nvGrpSpPr>
                    <p:grpSpPr>
                      <a:xfrm>
                        <a:off x="4503627" y="2301538"/>
                        <a:ext cx="300259" cy="237183"/>
                        <a:chOff x="2962956" y="2115885"/>
                        <a:chExt cx="300259" cy="237183"/>
                      </a:xfrm>
                    </p:grpSpPr>
                    <p:pic>
                      <p:nvPicPr>
                        <p:cNvPr id="414" name="Picture 24 177">
                          <a:extLst>
                            <a:ext uri="{FF2B5EF4-FFF2-40B4-BE49-F238E27FC236}">
                              <a16:creationId xmlns:a16="http://schemas.microsoft.com/office/drawing/2014/main" id="{51683C6D-8571-4105-9173-524B18F957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 name="Picture 24 178">
                          <a:extLst>
                            <a:ext uri="{FF2B5EF4-FFF2-40B4-BE49-F238E27FC236}">
                              <a16:creationId xmlns:a16="http://schemas.microsoft.com/office/drawing/2014/main" id="{121D4127-C030-493B-8331-660094B9575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 name="Group 179">
                        <a:extLst>
                          <a:ext uri="{FF2B5EF4-FFF2-40B4-BE49-F238E27FC236}">
                            <a16:creationId xmlns:a16="http://schemas.microsoft.com/office/drawing/2014/main" id="{F00B7D25-8EAD-4EE0-A3D1-878D3FB45D9A}"/>
                          </a:ext>
                        </a:extLst>
                      </p:cNvPr>
                      <p:cNvGrpSpPr/>
                      <p:nvPr/>
                    </p:nvGrpSpPr>
                    <p:grpSpPr>
                      <a:xfrm>
                        <a:off x="4719823" y="2218458"/>
                        <a:ext cx="283630" cy="253824"/>
                        <a:chOff x="6986427" y="2972145"/>
                        <a:chExt cx="283630" cy="253824"/>
                      </a:xfrm>
                    </p:grpSpPr>
                    <p:pic>
                      <p:nvPicPr>
                        <p:cNvPr id="412" name="Picture 24 179">
                          <a:extLst>
                            <a:ext uri="{FF2B5EF4-FFF2-40B4-BE49-F238E27FC236}">
                              <a16:creationId xmlns:a16="http://schemas.microsoft.com/office/drawing/2014/main" id="{0E96A3ED-930D-4B4E-9332-4A75F91616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 name="Picture 24 180">
                          <a:extLst>
                            <a:ext uri="{FF2B5EF4-FFF2-40B4-BE49-F238E27FC236}">
                              <a16:creationId xmlns:a16="http://schemas.microsoft.com/office/drawing/2014/main" id="{857CFC06-3B17-41A8-94C9-C325A66EA61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3" name="Group 402">
                      <a:extLst>
                        <a:ext uri="{FF2B5EF4-FFF2-40B4-BE49-F238E27FC236}">
                          <a16:creationId xmlns:a16="http://schemas.microsoft.com/office/drawing/2014/main" id="{556ABFFC-66DE-4FE8-81B0-4DE51FB83D13}"/>
                        </a:ext>
                      </a:extLst>
                    </p:cNvPr>
                    <p:cNvGrpSpPr/>
                    <p:nvPr/>
                  </p:nvGrpSpPr>
                  <p:grpSpPr>
                    <a:xfrm>
                      <a:off x="4935889" y="3265811"/>
                      <a:ext cx="499826" cy="320263"/>
                      <a:chOff x="4503627" y="2218458"/>
                      <a:chExt cx="499826" cy="320263"/>
                    </a:xfrm>
                  </p:grpSpPr>
                  <p:grpSp>
                    <p:nvGrpSpPr>
                      <p:cNvPr id="404" name="Group 176">
                        <a:extLst>
                          <a:ext uri="{FF2B5EF4-FFF2-40B4-BE49-F238E27FC236}">
                            <a16:creationId xmlns:a16="http://schemas.microsoft.com/office/drawing/2014/main" id="{FBF8F956-9150-4DDD-A1B6-20A481BA53D8}"/>
                          </a:ext>
                        </a:extLst>
                      </p:cNvPr>
                      <p:cNvGrpSpPr/>
                      <p:nvPr/>
                    </p:nvGrpSpPr>
                    <p:grpSpPr>
                      <a:xfrm>
                        <a:off x="4503627" y="2301538"/>
                        <a:ext cx="300259" cy="237183"/>
                        <a:chOff x="2962956" y="2115885"/>
                        <a:chExt cx="300259" cy="237183"/>
                      </a:xfrm>
                    </p:grpSpPr>
                    <p:pic>
                      <p:nvPicPr>
                        <p:cNvPr id="408" name="Picture 24 181">
                          <a:extLst>
                            <a:ext uri="{FF2B5EF4-FFF2-40B4-BE49-F238E27FC236}">
                              <a16:creationId xmlns:a16="http://schemas.microsoft.com/office/drawing/2014/main" id="{A3B87FA3-0BDF-40C1-92B9-0ED3F92BBE0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82">
                          <a:extLst>
                            <a:ext uri="{FF2B5EF4-FFF2-40B4-BE49-F238E27FC236}">
                              <a16:creationId xmlns:a16="http://schemas.microsoft.com/office/drawing/2014/main" id="{B7B8B4D8-B16D-4E32-808C-3A4C24665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CA2B0F66-803C-4C08-AEAF-2428D49D824A}"/>
                          </a:ext>
                        </a:extLst>
                      </p:cNvPr>
                      <p:cNvGrpSpPr/>
                      <p:nvPr/>
                    </p:nvGrpSpPr>
                    <p:grpSpPr>
                      <a:xfrm>
                        <a:off x="4719823" y="2218458"/>
                        <a:ext cx="283630" cy="253824"/>
                        <a:chOff x="6986427" y="2972145"/>
                        <a:chExt cx="283630" cy="253824"/>
                      </a:xfrm>
                    </p:grpSpPr>
                    <p:pic>
                      <p:nvPicPr>
                        <p:cNvPr id="406" name="Picture 24 183">
                          <a:extLst>
                            <a:ext uri="{FF2B5EF4-FFF2-40B4-BE49-F238E27FC236}">
                              <a16:creationId xmlns:a16="http://schemas.microsoft.com/office/drawing/2014/main" id="{2C745A00-C80B-4EA0-9EF5-A2F2F531EA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84">
                          <a:extLst>
                            <a:ext uri="{FF2B5EF4-FFF2-40B4-BE49-F238E27FC236}">
                              <a16:creationId xmlns:a16="http://schemas.microsoft.com/office/drawing/2014/main" id="{C94D1497-FDB5-48BA-8832-E1055F29692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7" name="Group 386">
                    <a:extLst>
                      <a:ext uri="{FF2B5EF4-FFF2-40B4-BE49-F238E27FC236}">
                        <a16:creationId xmlns:a16="http://schemas.microsoft.com/office/drawing/2014/main" id="{44B50D09-F57A-4073-8C7A-A27A7BB65CCB}"/>
                      </a:ext>
                    </a:extLst>
                  </p:cNvPr>
                  <p:cNvGrpSpPr/>
                  <p:nvPr/>
                </p:nvGrpSpPr>
                <p:grpSpPr>
                  <a:xfrm rot="21049340">
                    <a:off x="7270080" y="2509410"/>
                    <a:ext cx="601238" cy="499826"/>
                    <a:chOff x="5841977" y="3176030"/>
                    <a:chExt cx="601238" cy="499826"/>
                  </a:xfrm>
                </p:grpSpPr>
                <p:grpSp>
                  <p:nvGrpSpPr>
                    <p:cNvPr id="388" name="Group 387">
                      <a:extLst>
                        <a:ext uri="{FF2B5EF4-FFF2-40B4-BE49-F238E27FC236}">
                          <a16:creationId xmlns:a16="http://schemas.microsoft.com/office/drawing/2014/main" id="{C3610D31-1F41-4021-A5BB-0D40008F5C3F}"/>
                        </a:ext>
                      </a:extLst>
                    </p:cNvPr>
                    <p:cNvGrpSpPr/>
                    <p:nvPr/>
                  </p:nvGrpSpPr>
                  <p:grpSpPr>
                    <a:xfrm rot="19742345">
                      <a:off x="5841977" y="3207622"/>
                      <a:ext cx="499826" cy="320263"/>
                      <a:chOff x="4503627" y="2218458"/>
                      <a:chExt cx="499826" cy="320263"/>
                    </a:xfrm>
                  </p:grpSpPr>
                  <p:grpSp>
                    <p:nvGrpSpPr>
                      <p:cNvPr id="396" name="Group 176">
                        <a:extLst>
                          <a:ext uri="{FF2B5EF4-FFF2-40B4-BE49-F238E27FC236}">
                            <a16:creationId xmlns:a16="http://schemas.microsoft.com/office/drawing/2014/main" id="{D5BA6C96-9FE6-481F-8FBC-64959485B0E7}"/>
                          </a:ext>
                        </a:extLst>
                      </p:cNvPr>
                      <p:cNvGrpSpPr/>
                      <p:nvPr/>
                    </p:nvGrpSpPr>
                    <p:grpSpPr>
                      <a:xfrm>
                        <a:off x="4503627" y="2301538"/>
                        <a:ext cx="300259" cy="237183"/>
                        <a:chOff x="2962956" y="2115885"/>
                        <a:chExt cx="300259" cy="237183"/>
                      </a:xfrm>
                    </p:grpSpPr>
                    <p:pic>
                      <p:nvPicPr>
                        <p:cNvPr id="400" name="Picture 24 185">
                          <a:extLst>
                            <a:ext uri="{FF2B5EF4-FFF2-40B4-BE49-F238E27FC236}">
                              <a16:creationId xmlns:a16="http://schemas.microsoft.com/office/drawing/2014/main" id="{1BB19DCC-4EAC-4807-A8FC-21110895765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 name="Picture 24 186">
                          <a:extLst>
                            <a:ext uri="{FF2B5EF4-FFF2-40B4-BE49-F238E27FC236}">
                              <a16:creationId xmlns:a16="http://schemas.microsoft.com/office/drawing/2014/main" id="{EF1DD5EE-E3FF-435F-B6F6-6C2B5FDF84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 name="Group 179">
                        <a:extLst>
                          <a:ext uri="{FF2B5EF4-FFF2-40B4-BE49-F238E27FC236}">
                            <a16:creationId xmlns:a16="http://schemas.microsoft.com/office/drawing/2014/main" id="{7FE74290-78B9-4224-A506-8FAB9A3C7AF4}"/>
                          </a:ext>
                        </a:extLst>
                      </p:cNvPr>
                      <p:cNvGrpSpPr/>
                      <p:nvPr/>
                    </p:nvGrpSpPr>
                    <p:grpSpPr>
                      <a:xfrm>
                        <a:off x="4719823" y="2218458"/>
                        <a:ext cx="283630" cy="253824"/>
                        <a:chOff x="6986427" y="2972145"/>
                        <a:chExt cx="283630" cy="253824"/>
                      </a:xfrm>
                    </p:grpSpPr>
                    <p:pic>
                      <p:nvPicPr>
                        <p:cNvPr id="398" name="Picture 24 187">
                          <a:extLst>
                            <a:ext uri="{FF2B5EF4-FFF2-40B4-BE49-F238E27FC236}">
                              <a16:creationId xmlns:a16="http://schemas.microsoft.com/office/drawing/2014/main" id="{F79CA2BE-F8AB-495E-8255-83B4F07FEC8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9" name="Picture 24 188">
                          <a:extLst>
                            <a:ext uri="{FF2B5EF4-FFF2-40B4-BE49-F238E27FC236}">
                              <a16:creationId xmlns:a16="http://schemas.microsoft.com/office/drawing/2014/main" id="{0D120F65-F840-490E-AF68-645690C3E2E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9" name="Group 388">
                      <a:extLst>
                        <a:ext uri="{FF2B5EF4-FFF2-40B4-BE49-F238E27FC236}">
                          <a16:creationId xmlns:a16="http://schemas.microsoft.com/office/drawing/2014/main" id="{4C805CFB-0106-41E5-BBE0-93C2DBB50ED3}"/>
                        </a:ext>
                      </a:extLst>
                    </p:cNvPr>
                    <p:cNvGrpSpPr/>
                    <p:nvPr/>
                  </p:nvGrpSpPr>
                  <p:grpSpPr>
                    <a:xfrm rot="17239213">
                      <a:off x="6033171" y="3265811"/>
                      <a:ext cx="499826" cy="320263"/>
                      <a:chOff x="4503627" y="2218458"/>
                      <a:chExt cx="499826" cy="320263"/>
                    </a:xfrm>
                  </p:grpSpPr>
                  <p:grpSp>
                    <p:nvGrpSpPr>
                      <p:cNvPr id="390" name="Group 176">
                        <a:extLst>
                          <a:ext uri="{FF2B5EF4-FFF2-40B4-BE49-F238E27FC236}">
                            <a16:creationId xmlns:a16="http://schemas.microsoft.com/office/drawing/2014/main" id="{1F0E2601-E563-44A5-BD84-FFDB974708CF}"/>
                          </a:ext>
                        </a:extLst>
                      </p:cNvPr>
                      <p:cNvGrpSpPr/>
                      <p:nvPr/>
                    </p:nvGrpSpPr>
                    <p:grpSpPr>
                      <a:xfrm>
                        <a:off x="4503627" y="2301538"/>
                        <a:ext cx="300259" cy="237183"/>
                        <a:chOff x="2962956" y="2115885"/>
                        <a:chExt cx="300259" cy="237183"/>
                      </a:xfrm>
                    </p:grpSpPr>
                    <p:pic>
                      <p:nvPicPr>
                        <p:cNvPr id="394" name="Picture 24 189">
                          <a:extLst>
                            <a:ext uri="{FF2B5EF4-FFF2-40B4-BE49-F238E27FC236}">
                              <a16:creationId xmlns:a16="http://schemas.microsoft.com/office/drawing/2014/main" id="{900FF234-A70C-4835-854F-981738E4697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190">
                          <a:extLst>
                            <a:ext uri="{FF2B5EF4-FFF2-40B4-BE49-F238E27FC236}">
                              <a16:creationId xmlns:a16="http://schemas.microsoft.com/office/drawing/2014/main" id="{D1A6F084-BD66-4A74-87D9-4786D6E7881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09F11566-FEAF-4DF6-A75D-D63963AA1736}"/>
                          </a:ext>
                        </a:extLst>
                      </p:cNvPr>
                      <p:cNvGrpSpPr/>
                      <p:nvPr/>
                    </p:nvGrpSpPr>
                    <p:grpSpPr>
                      <a:xfrm>
                        <a:off x="4719823" y="2218458"/>
                        <a:ext cx="283630" cy="253824"/>
                        <a:chOff x="6986427" y="2972145"/>
                        <a:chExt cx="283630" cy="253824"/>
                      </a:xfrm>
                    </p:grpSpPr>
                    <p:pic>
                      <p:nvPicPr>
                        <p:cNvPr id="392" name="Picture 24 191">
                          <a:extLst>
                            <a:ext uri="{FF2B5EF4-FFF2-40B4-BE49-F238E27FC236}">
                              <a16:creationId xmlns:a16="http://schemas.microsoft.com/office/drawing/2014/main" id="{AC0CD8A8-2E76-4992-9E74-8418B9CE5E3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192">
                          <a:extLst>
                            <a:ext uri="{FF2B5EF4-FFF2-40B4-BE49-F238E27FC236}">
                              <a16:creationId xmlns:a16="http://schemas.microsoft.com/office/drawing/2014/main" id="{7E075DC3-BCA9-4A76-BDB1-C78CC46DD9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1" name="Group 260">
                  <a:extLst>
                    <a:ext uri="{FF2B5EF4-FFF2-40B4-BE49-F238E27FC236}">
                      <a16:creationId xmlns:a16="http://schemas.microsoft.com/office/drawing/2014/main" id="{592E9BBE-4D6D-4CB6-BAA4-1F986A0C91A4}"/>
                    </a:ext>
                  </a:extLst>
                </p:cNvPr>
                <p:cNvGrpSpPr/>
                <p:nvPr/>
              </p:nvGrpSpPr>
              <p:grpSpPr>
                <a:xfrm>
                  <a:off x="5889081" y="2731026"/>
                  <a:ext cx="1557892" cy="1293966"/>
                  <a:chOff x="6991903" y="2695004"/>
                  <a:chExt cx="1557892" cy="1293966"/>
                </a:xfrm>
              </p:grpSpPr>
              <p:grpSp>
                <p:nvGrpSpPr>
                  <p:cNvPr id="262" name="Group 261">
                    <a:extLst>
                      <a:ext uri="{FF2B5EF4-FFF2-40B4-BE49-F238E27FC236}">
                        <a16:creationId xmlns:a16="http://schemas.microsoft.com/office/drawing/2014/main" id="{BF766448-4100-4AA3-AF30-1AD0A8BC9D0B}"/>
                      </a:ext>
                    </a:extLst>
                  </p:cNvPr>
                  <p:cNvGrpSpPr/>
                  <p:nvPr/>
                </p:nvGrpSpPr>
                <p:grpSpPr>
                  <a:xfrm>
                    <a:off x="6991903" y="2695004"/>
                    <a:ext cx="657768" cy="378452"/>
                    <a:chOff x="4777947" y="3207622"/>
                    <a:chExt cx="657768" cy="378452"/>
                  </a:xfrm>
                </p:grpSpPr>
                <p:grpSp>
                  <p:nvGrpSpPr>
                    <p:cNvPr id="370" name="Group 369">
                      <a:extLst>
                        <a:ext uri="{FF2B5EF4-FFF2-40B4-BE49-F238E27FC236}">
                          <a16:creationId xmlns:a16="http://schemas.microsoft.com/office/drawing/2014/main" id="{F15B47A2-11F5-4D77-ABB4-31405EAB23F7}"/>
                        </a:ext>
                      </a:extLst>
                    </p:cNvPr>
                    <p:cNvGrpSpPr/>
                    <p:nvPr/>
                  </p:nvGrpSpPr>
                  <p:grpSpPr>
                    <a:xfrm>
                      <a:off x="4777947" y="3207622"/>
                      <a:ext cx="499826" cy="320263"/>
                      <a:chOff x="4503627" y="2218458"/>
                      <a:chExt cx="499826" cy="320263"/>
                    </a:xfrm>
                  </p:grpSpPr>
                  <p:grpSp>
                    <p:nvGrpSpPr>
                      <p:cNvPr id="378" name="Group 176">
                        <a:extLst>
                          <a:ext uri="{FF2B5EF4-FFF2-40B4-BE49-F238E27FC236}">
                            <a16:creationId xmlns:a16="http://schemas.microsoft.com/office/drawing/2014/main" id="{E84BCBB6-C0DF-41D5-9E8B-4D76E53BB682}"/>
                          </a:ext>
                        </a:extLst>
                      </p:cNvPr>
                      <p:cNvGrpSpPr/>
                      <p:nvPr/>
                    </p:nvGrpSpPr>
                    <p:grpSpPr>
                      <a:xfrm>
                        <a:off x="4503627" y="2301538"/>
                        <a:ext cx="300259" cy="237183"/>
                        <a:chOff x="2962956" y="2115885"/>
                        <a:chExt cx="300259" cy="237183"/>
                      </a:xfrm>
                    </p:grpSpPr>
                    <p:pic>
                      <p:nvPicPr>
                        <p:cNvPr id="382" name="Picture 24 193">
                          <a:extLst>
                            <a:ext uri="{FF2B5EF4-FFF2-40B4-BE49-F238E27FC236}">
                              <a16:creationId xmlns:a16="http://schemas.microsoft.com/office/drawing/2014/main" id="{C52A8AF0-0419-42E5-B680-2A772EE978D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3" name="Picture 24 194">
                          <a:extLst>
                            <a:ext uri="{FF2B5EF4-FFF2-40B4-BE49-F238E27FC236}">
                              <a16:creationId xmlns:a16="http://schemas.microsoft.com/office/drawing/2014/main" id="{B6B2A0E9-3723-4ED6-AEE8-6D7C3D4F0F4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 name="Group 179">
                        <a:extLst>
                          <a:ext uri="{FF2B5EF4-FFF2-40B4-BE49-F238E27FC236}">
                            <a16:creationId xmlns:a16="http://schemas.microsoft.com/office/drawing/2014/main" id="{F1541A45-CE04-446F-9D0D-5884BB15DC35}"/>
                          </a:ext>
                        </a:extLst>
                      </p:cNvPr>
                      <p:cNvGrpSpPr/>
                      <p:nvPr/>
                    </p:nvGrpSpPr>
                    <p:grpSpPr>
                      <a:xfrm>
                        <a:off x="4719823" y="2218458"/>
                        <a:ext cx="283630" cy="253824"/>
                        <a:chOff x="6986427" y="2972145"/>
                        <a:chExt cx="283630" cy="253824"/>
                      </a:xfrm>
                    </p:grpSpPr>
                    <p:pic>
                      <p:nvPicPr>
                        <p:cNvPr id="380" name="Picture 24 195">
                          <a:extLst>
                            <a:ext uri="{FF2B5EF4-FFF2-40B4-BE49-F238E27FC236}">
                              <a16:creationId xmlns:a16="http://schemas.microsoft.com/office/drawing/2014/main" id="{F6A3FE26-979F-4843-96B8-75FEE20450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1" name="Picture 24 196">
                          <a:extLst>
                            <a:ext uri="{FF2B5EF4-FFF2-40B4-BE49-F238E27FC236}">
                              <a16:creationId xmlns:a16="http://schemas.microsoft.com/office/drawing/2014/main" id="{0573408D-3F70-4EAC-BD03-7BAB7A743F1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1" name="Group 370">
                      <a:extLst>
                        <a:ext uri="{FF2B5EF4-FFF2-40B4-BE49-F238E27FC236}">
                          <a16:creationId xmlns:a16="http://schemas.microsoft.com/office/drawing/2014/main" id="{22C4BD96-9AF5-41AD-829F-4CF82D74547B}"/>
                        </a:ext>
                      </a:extLst>
                    </p:cNvPr>
                    <p:cNvGrpSpPr/>
                    <p:nvPr/>
                  </p:nvGrpSpPr>
                  <p:grpSpPr>
                    <a:xfrm>
                      <a:off x="4935889" y="3265811"/>
                      <a:ext cx="499826" cy="320263"/>
                      <a:chOff x="4503627" y="2218458"/>
                      <a:chExt cx="499826" cy="320263"/>
                    </a:xfrm>
                  </p:grpSpPr>
                  <p:grpSp>
                    <p:nvGrpSpPr>
                      <p:cNvPr id="372" name="Group 176">
                        <a:extLst>
                          <a:ext uri="{FF2B5EF4-FFF2-40B4-BE49-F238E27FC236}">
                            <a16:creationId xmlns:a16="http://schemas.microsoft.com/office/drawing/2014/main" id="{24588C29-B241-4A91-8A65-520A1E0DFC66}"/>
                          </a:ext>
                        </a:extLst>
                      </p:cNvPr>
                      <p:cNvGrpSpPr/>
                      <p:nvPr/>
                    </p:nvGrpSpPr>
                    <p:grpSpPr>
                      <a:xfrm>
                        <a:off x="4503627" y="2301538"/>
                        <a:ext cx="300259" cy="237183"/>
                        <a:chOff x="2962956" y="2115885"/>
                        <a:chExt cx="300259" cy="237183"/>
                      </a:xfrm>
                    </p:grpSpPr>
                    <p:pic>
                      <p:nvPicPr>
                        <p:cNvPr id="376" name="Picture 24 197">
                          <a:extLst>
                            <a:ext uri="{FF2B5EF4-FFF2-40B4-BE49-F238E27FC236}">
                              <a16:creationId xmlns:a16="http://schemas.microsoft.com/office/drawing/2014/main" id="{0DBC0E9C-7AAB-4BF6-803E-3532060C4F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 name="Picture 24 198">
                          <a:extLst>
                            <a:ext uri="{FF2B5EF4-FFF2-40B4-BE49-F238E27FC236}">
                              <a16:creationId xmlns:a16="http://schemas.microsoft.com/office/drawing/2014/main" id="{F84D18CC-787D-4E17-A969-4F8A8869CF2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 name="Group 179">
                        <a:extLst>
                          <a:ext uri="{FF2B5EF4-FFF2-40B4-BE49-F238E27FC236}">
                            <a16:creationId xmlns:a16="http://schemas.microsoft.com/office/drawing/2014/main" id="{3F92B32B-2A5A-4E8F-B8A4-1B2E9706DCD8}"/>
                          </a:ext>
                        </a:extLst>
                      </p:cNvPr>
                      <p:cNvGrpSpPr/>
                      <p:nvPr/>
                    </p:nvGrpSpPr>
                    <p:grpSpPr>
                      <a:xfrm>
                        <a:off x="4719823" y="2218458"/>
                        <a:ext cx="283630" cy="253824"/>
                        <a:chOff x="6986427" y="2972145"/>
                        <a:chExt cx="283630" cy="253824"/>
                      </a:xfrm>
                    </p:grpSpPr>
                    <p:pic>
                      <p:nvPicPr>
                        <p:cNvPr id="374" name="Picture 24 199">
                          <a:extLst>
                            <a:ext uri="{FF2B5EF4-FFF2-40B4-BE49-F238E27FC236}">
                              <a16:creationId xmlns:a16="http://schemas.microsoft.com/office/drawing/2014/main" id="{D51950A6-124F-4FAF-8FC3-85E1E0D02B4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 name="Picture 24 200">
                          <a:extLst>
                            <a:ext uri="{FF2B5EF4-FFF2-40B4-BE49-F238E27FC236}">
                              <a16:creationId xmlns:a16="http://schemas.microsoft.com/office/drawing/2014/main" id="{EB922E1B-50DD-4C80-A291-D471731124D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3" name="Group 262">
                    <a:extLst>
                      <a:ext uri="{FF2B5EF4-FFF2-40B4-BE49-F238E27FC236}">
                        <a16:creationId xmlns:a16="http://schemas.microsoft.com/office/drawing/2014/main" id="{51705C8E-3E09-4BA8-866C-559E5AA2E0B7}"/>
                      </a:ext>
                    </a:extLst>
                  </p:cNvPr>
                  <p:cNvGrpSpPr/>
                  <p:nvPr/>
                </p:nvGrpSpPr>
                <p:grpSpPr>
                  <a:xfrm>
                    <a:off x="7000217" y="2970983"/>
                    <a:ext cx="601238" cy="499826"/>
                    <a:chOff x="5841977" y="3176030"/>
                    <a:chExt cx="601238" cy="499826"/>
                  </a:xfrm>
                </p:grpSpPr>
                <p:grpSp>
                  <p:nvGrpSpPr>
                    <p:cNvPr id="356" name="Group 355">
                      <a:extLst>
                        <a:ext uri="{FF2B5EF4-FFF2-40B4-BE49-F238E27FC236}">
                          <a16:creationId xmlns:a16="http://schemas.microsoft.com/office/drawing/2014/main" id="{D4B3B74A-9A1B-4FAD-8A85-B0B7D8815966}"/>
                        </a:ext>
                      </a:extLst>
                    </p:cNvPr>
                    <p:cNvGrpSpPr/>
                    <p:nvPr/>
                  </p:nvGrpSpPr>
                  <p:grpSpPr>
                    <a:xfrm rot="19742345">
                      <a:off x="5841977" y="3207622"/>
                      <a:ext cx="499826" cy="320263"/>
                      <a:chOff x="4503627" y="2218458"/>
                      <a:chExt cx="499826" cy="320263"/>
                    </a:xfrm>
                  </p:grpSpPr>
                  <p:grpSp>
                    <p:nvGrpSpPr>
                      <p:cNvPr id="364" name="Group 176">
                        <a:extLst>
                          <a:ext uri="{FF2B5EF4-FFF2-40B4-BE49-F238E27FC236}">
                            <a16:creationId xmlns:a16="http://schemas.microsoft.com/office/drawing/2014/main" id="{735CAC86-5689-4BD2-8CFA-8BA9FC143C4B}"/>
                          </a:ext>
                        </a:extLst>
                      </p:cNvPr>
                      <p:cNvGrpSpPr/>
                      <p:nvPr/>
                    </p:nvGrpSpPr>
                    <p:grpSpPr>
                      <a:xfrm>
                        <a:off x="4503627" y="2301538"/>
                        <a:ext cx="300259" cy="237183"/>
                        <a:chOff x="2962956" y="2115885"/>
                        <a:chExt cx="300259" cy="237183"/>
                      </a:xfrm>
                    </p:grpSpPr>
                    <p:pic>
                      <p:nvPicPr>
                        <p:cNvPr id="368" name="Picture 24 201">
                          <a:extLst>
                            <a:ext uri="{FF2B5EF4-FFF2-40B4-BE49-F238E27FC236}">
                              <a16:creationId xmlns:a16="http://schemas.microsoft.com/office/drawing/2014/main" id="{D68C1E60-7558-4903-B826-5EA62207180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 name="Picture 24 202">
                          <a:extLst>
                            <a:ext uri="{FF2B5EF4-FFF2-40B4-BE49-F238E27FC236}">
                              <a16:creationId xmlns:a16="http://schemas.microsoft.com/office/drawing/2014/main" id="{C5840F9F-2C46-4AD1-9176-D003BC0FFA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 name="Group 179">
                        <a:extLst>
                          <a:ext uri="{FF2B5EF4-FFF2-40B4-BE49-F238E27FC236}">
                            <a16:creationId xmlns:a16="http://schemas.microsoft.com/office/drawing/2014/main" id="{E97CBCAD-0728-488C-AEC5-3E5A5C5323F2}"/>
                          </a:ext>
                        </a:extLst>
                      </p:cNvPr>
                      <p:cNvGrpSpPr/>
                      <p:nvPr/>
                    </p:nvGrpSpPr>
                    <p:grpSpPr>
                      <a:xfrm>
                        <a:off x="4719823" y="2218458"/>
                        <a:ext cx="283630" cy="253824"/>
                        <a:chOff x="6986427" y="2972145"/>
                        <a:chExt cx="283630" cy="253824"/>
                      </a:xfrm>
                    </p:grpSpPr>
                    <p:pic>
                      <p:nvPicPr>
                        <p:cNvPr id="366" name="Picture 24 203">
                          <a:extLst>
                            <a:ext uri="{FF2B5EF4-FFF2-40B4-BE49-F238E27FC236}">
                              <a16:creationId xmlns:a16="http://schemas.microsoft.com/office/drawing/2014/main" id="{E57BF5D5-CD23-4032-A6E8-74D7A2AAD1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 name="Picture 24 204">
                          <a:extLst>
                            <a:ext uri="{FF2B5EF4-FFF2-40B4-BE49-F238E27FC236}">
                              <a16:creationId xmlns:a16="http://schemas.microsoft.com/office/drawing/2014/main" id="{E87B37B6-EDBE-402A-8111-388BF42BE1E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7" name="Group 356">
                      <a:extLst>
                        <a:ext uri="{FF2B5EF4-FFF2-40B4-BE49-F238E27FC236}">
                          <a16:creationId xmlns:a16="http://schemas.microsoft.com/office/drawing/2014/main" id="{10CBF542-6DBA-4A15-8672-ED5933EB7539}"/>
                        </a:ext>
                      </a:extLst>
                    </p:cNvPr>
                    <p:cNvGrpSpPr/>
                    <p:nvPr/>
                  </p:nvGrpSpPr>
                  <p:grpSpPr>
                    <a:xfrm rot="17239213">
                      <a:off x="6033171" y="3265811"/>
                      <a:ext cx="499826" cy="320263"/>
                      <a:chOff x="4503627" y="2218458"/>
                      <a:chExt cx="499826" cy="320263"/>
                    </a:xfrm>
                  </p:grpSpPr>
                  <p:grpSp>
                    <p:nvGrpSpPr>
                      <p:cNvPr id="358" name="Group 176">
                        <a:extLst>
                          <a:ext uri="{FF2B5EF4-FFF2-40B4-BE49-F238E27FC236}">
                            <a16:creationId xmlns:a16="http://schemas.microsoft.com/office/drawing/2014/main" id="{9340C825-DB37-4830-A016-B98D234AEA56}"/>
                          </a:ext>
                        </a:extLst>
                      </p:cNvPr>
                      <p:cNvGrpSpPr/>
                      <p:nvPr/>
                    </p:nvGrpSpPr>
                    <p:grpSpPr>
                      <a:xfrm>
                        <a:off x="4503627" y="2301538"/>
                        <a:ext cx="300259" cy="237183"/>
                        <a:chOff x="2962956" y="2115885"/>
                        <a:chExt cx="300259" cy="237183"/>
                      </a:xfrm>
                    </p:grpSpPr>
                    <p:pic>
                      <p:nvPicPr>
                        <p:cNvPr id="362" name="Picture 24 205">
                          <a:extLst>
                            <a:ext uri="{FF2B5EF4-FFF2-40B4-BE49-F238E27FC236}">
                              <a16:creationId xmlns:a16="http://schemas.microsoft.com/office/drawing/2014/main" id="{610FA667-8A80-441B-8EF9-6B48130DBE8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 name="Picture 24 206">
                          <a:extLst>
                            <a:ext uri="{FF2B5EF4-FFF2-40B4-BE49-F238E27FC236}">
                              <a16:creationId xmlns:a16="http://schemas.microsoft.com/office/drawing/2014/main" id="{8C6108CF-6790-4FCC-B5B4-DEB3A8F2D01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 name="Group 179">
                        <a:extLst>
                          <a:ext uri="{FF2B5EF4-FFF2-40B4-BE49-F238E27FC236}">
                            <a16:creationId xmlns:a16="http://schemas.microsoft.com/office/drawing/2014/main" id="{FBA54E40-A346-4419-B78C-C68059C4DB88}"/>
                          </a:ext>
                        </a:extLst>
                      </p:cNvPr>
                      <p:cNvGrpSpPr/>
                      <p:nvPr/>
                    </p:nvGrpSpPr>
                    <p:grpSpPr>
                      <a:xfrm>
                        <a:off x="4719823" y="2218458"/>
                        <a:ext cx="283630" cy="253824"/>
                        <a:chOff x="6986427" y="2972145"/>
                        <a:chExt cx="283630" cy="253824"/>
                      </a:xfrm>
                    </p:grpSpPr>
                    <p:pic>
                      <p:nvPicPr>
                        <p:cNvPr id="360" name="Picture 24 207">
                          <a:extLst>
                            <a:ext uri="{FF2B5EF4-FFF2-40B4-BE49-F238E27FC236}">
                              <a16:creationId xmlns:a16="http://schemas.microsoft.com/office/drawing/2014/main" id="{A31CBE4D-A564-4591-8983-96DB0CC9A3E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 name="Picture 24 208">
                          <a:extLst>
                            <a:ext uri="{FF2B5EF4-FFF2-40B4-BE49-F238E27FC236}">
                              <a16:creationId xmlns:a16="http://schemas.microsoft.com/office/drawing/2014/main" id="{E3227116-9417-4238-B3F1-C943EFAF2F6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4" name="Group 263">
                    <a:extLst>
                      <a:ext uri="{FF2B5EF4-FFF2-40B4-BE49-F238E27FC236}">
                        <a16:creationId xmlns:a16="http://schemas.microsoft.com/office/drawing/2014/main" id="{FB2DFCB7-51FF-4BA7-8F4B-8BBEC81A34B0}"/>
                      </a:ext>
                    </a:extLst>
                  </p:cNvPr>
                  <p:cNvGrpSpPr/>
                  <p:nvPr/>
                </p:nvGrpSpPr>
                <p:grpSpPr>
                  <a:xfrm>
                    <a:off x="7469330" y="2714400"/>
                    <a:ext cx="1055948" cy="610380"/>
                    <a:chOff x="6261214" y="3135578"/>
                    <a:chExt cx="1055948" cy="610380"/>
                  </a:xfrm>
                </p:grpSpPr>
                <p:grpSp>
                  <p:nvGrpSpPr>
                    <p:cNvPr id="326" name="Group 325">
                      <a:extLst>
                        <a:ext uri="{FF2B5EF4-FFF2-40B4-BE49-F238E27FC236}">
                          <a16:creationId xmlns:a16="http://schemas.microsoft.com/office/drawing/2014/main" id="{82D66ABD-08F2-4287-89B1-EEE928FF67C4}"/>
                        </a:ext>
                      </a:extLst>
                    </p:cNvPr>
                    <p:cNvGrpSpPr/>
                    <p:nvPr/>
                  </p:nvGrpSpPr>
                  <p:grpSpPr>
                    <a:xfrm>
                      <a:off x="6659394" y="3135578"/>
                      <a:ext cx="657768" cy="378452"/>
                      <a:chOff x="4777947" y="3207622"/>
                      <a:chExt cx="657768" cy="378452"/>
                    </a:xfrm>
                  </p:grpSpPr>
                  <p:grpSp>
                    <p:nvGrpSpPr>
                      <p:cNvPr id="342" name="Group 341">
                        <a:extLst>
                          <a:ext uri="{FF2B5EF4-FFF2-40B4-BE49-F238E27FC236}">
                            <a16:creationId xmlns:a16="http://schemas.microsoft.com/office/drawing/2014/main" id="{A82C8101-7157-4F17-958C-031725A056C5}"/>
                          </a:ext>
                        </a:extLst>
                      </p:cNvPr>
                      <p:cNvGrpSpPr/>
                      <p:nvPr/>
                    </p:nvGrpSpPr>
                    <p:grpSpPr>
                      <a:xfrm>
                        <a:off x="4777947" y="3207622"/>
                        <a:ext cx="499826" cy="320263"/>
                        <a:chOff x="4503627" y="2218458"/>
                        <a:chExt cx="499826" cy="320263"/>
                      </a:xfrm>
                    </p:grpSpPr>
                    <p:grpSp>
                      <p:nvGrpSpPr>
                        <p:cNvPr id="350" name="Group 176">
                          <a:extLst>
                            <a:ext uri="{FF2B5EF4-FFF2-40B4-BE49-F238E27FC236}">
                              <a16:creationId xmlns:a16="http://schemas.microsoft.com/office/drawing/2014/main" id="{ABC57A4B-FEE6-4F55-9044-43DE0EB773D2}"/>
                            </a:ext>
                          </a:extLst>
                        </p:cNvPr>
                        <p:cNvGrpSpPr/>
                        <p:nvPr/>
                      </p:nvGrpSpPr>
                      <p:grpSpPr>
                        <a:xfrm>
                          <a:off x="4503627" y="2301538"/>
                          <a:ext cx="300259" cy="237183"/>
                          <a:chOff x="2962956" y="2115885"/>
                          <a:chExt cx="300259" cy="237183"/>
                        </a:xfrm>
                      </p:grpSpPr>
                      <p:pic>
                        <p:nvPicPr>
                          <p:cNvPr id="354" name="Picture 24 209">
                            <a:extLst>
                              <a:ext uri="{FF2B5EF4-FFF2-40B4-BE49-F238E27FC236}">
                                <a16:creationId xmlns:a16="http://schemas.microsoft.com/office/drawing/2014/main" id="{AF28646B-AB6C-4A1B-B5D4-C9C2FD5D6E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 name="Picture 24 210">
                            <a:extLst>
                              <a:ext uri="{FF2B5EF4-FFF2-40B4-BE49-F238E27FC236}">
                                <a16:creationId xmlns:a16="http://schemas.microsoft.com/office/drawing/2014/main" id="{C041C3A3-E3F6-49A8-9011-46BB7FA046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 name="Group 179">
                          <a:extLst>
                            <a:ext uri="{FF2B5EF4-FFF2-40B4-BE49-F238E27FC236}">
                              <a16:creationId xmlns:a16="http://schemas.microsoft.com/office/drawing/2014/main" id="{13DEF590-B915-481E-B454-BC6796C66DCF}"/>
                            </a:ext>
                          </a:extLst>
                        </p:cNvPr>
                        <p:cNvGrpSpPr/>
                        <p:nvPr/>
                      </p:nvGrpSpPr>
                      <p:grpSpPr>
                        <a:xfrm>
                          <a:off x="4719823" y="2218458"/>
                          <a:ext cx="283630" cy="253824"/>
                          <a:chOff x="6986427" y="2972145"/>
                          <a:chExt cx="283630" cy="253824"/>
                        </a:xfrm>
                      </p:grpSpPr>
                      <p:pic>
                        <p:nvPicPr>
                          <p:cNvPr id="352" name="Picture 24 211">
                            <a:extLst>
                              <a:ext uri="{FF2B5EF4-FFF2-40B4-BE49-F238E27FC236}">
                                <a16:creationId xmlns:a16="http://schemas.microsoft.com/office/drawing/2014/main" id="{654CC081-DE52-4CFF-95EA-E8F62F51BC2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 name="Picture 24 212">
                            <a:extLst>
                              <a:ext uri="{FF2B5EF4-FFF2-40B4-BE49-F238E27FC236}">
                                <a16:creationId xmlns:a16="http://schemas.microsoft.com/office/drawing/2014/main" id="{79F3C35D-117F-48C5-91FD-C47DFD0564B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3" name="Group 342">
                        <a:extLst>
                          <a:ext uri="{FF2B5EF4-FFF2-40B4-BE49-F238E27FC236}">
                            <a16:creationId xmlns:a16="http://schemas.microsoft.com/office/drawing/2014/main" id="{A65ED314-C627-4E8F-811D-A20BB82FB843}"/>
                          </a:ext>
                        </a:extLst>
                      </p:cNvPr>
                      <p:cNvGrpSpPr/>
                      <p:nvPr/>
                    </p:nvGrpSpPr>
                    <p:grpSpPr>
                      <a:xfrm>
                        <a:off x="4935889" y="3265811"/>
                        <a:ext cx="499826" cy="320263"/>
                        <a:chOff x="4503627" y="2218458"/>
                        <a:chExt cx="499826" cy="320263"/>
                      </a:xfrm>
                    </p:grpSpPr>
                    <p:grpSp>
                      <p:nvGrpSpPr>
                        <p:cNvPr id="344" name="Group 176">
                          <a:extLst>
                            <a:ext uri="{FF2B5EF4-FFF2-40B4-BE49-F238E27FC236}">
                              <a16:creationId xmlns:a16="http://schemas.microsoft.com/office/drawing/2014/main" id="{19CD7A14-BAE7-473F-955A-4FD6EB160C08}"/>
                            </a:ext>
                          </a:extLst>
                        </p:cNvPr>
                        <p:cNvGrpSpPr/>
                        <p:nvPr/>
                      </p:nvGrpSpPr>
                      <p:grpSpPr>
                        <a:xfrm>
                          <a:off x="4503627" y="2301538"/>
                          <a:ext cx="300259" cy="237183"/>
                          <a:chOff x="2962956" y="2115885"/>
                          <a:chExt cx="300259" cy="237183"/>
                        </a:xfrm>
                      </p:grpSpPr>
                      <p:pic>
                        <p:nvPicPr>
                          <p:cNvPr id="348" name="Picture 24 213">
                            <a:extLst>
                              <a:ext uri="{FF2B5EF4-FFF2-40B4-BE49-F238E27FC236}">
                                <a16:creationId xmlns:a16="http://schemas.microsoft.com/office/drawing/2014/main" id="{CDB527E6-35DA-4805-818C-90E7F4E9F2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 name="Picture 24 214">
                            <a:extLst>
                              <a:ext uri="{FF2B5EF4-FFF2-40B4-BE49-F238E27FC236}">
                                <a16:creationId xmlns:a16="http://schemas.microsoft.com/office/drawing/2014/main" id="{029F8181-54EF-4F78-8916-BA2D5812CD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 name="Group 179">
                          <a:extLst>
                            <a:ext uri="{FF2B5EF4-FFF2-40B4-BE49-F238E27FC236}">
                              <a16:creationId xmlns:a16="http://schemas.microsoft.com/office/drawing/2014/main" id="{DF4DDAED-8F19-4839-855C-1237E2F585B1}"/>
                            </a:ext>
                          </a:extLst>
                        </p:cNvPr>
                        <p:cNvGrpSpPr/>
                        <p:nvPr/>
                      </p:nvGrpSpPr>
                      <p:grpSpPr>
                        <a:xfrm>
                          <a:off x="4719823" y="2218458"/>
                          <a:ext cx="283630" cy="253824"/>
                          <a:chOff x="6986427" y="2972145"/>
                          <a:chExt cx="283630" cy="253824"/>
                        </a:xfrm>
                      </p:grpSpPr>
                      <p:pic>
                        <p:nvPicPr>
                          <p:cNvPr id="346" name="Picture 24 215">
                            <a:extLst>
                              <a:ext uri="{FF2B5EF4-FFF2-40B4-BE49-F238E27FC236}">
                                <a16:creationId xmlns:a16="http://schemas.microsoft.com/office/drawing/2014/main" id="{8CDB7CA6-9E5C-4423-8FC8-101834642D9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 name="Picture 24 216">
                            <a:extLst>
                              <a:ext uri="{FF2B5EF4-FFF2-40B4-BE49-F238E27FC236}">
                                <a16:creationId xmlns:a16="http://schemas.microsoft.com/office/drawing/2014/main" id="{0A37BDCB-27D9-41A8-89C7-C177A822C9E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7" name="Group 326">
                      <a:extLst>
                        <a:ext uri="{FF2B5EF4-FFF2-40B4-BE49-F238E27FC236}">
                          <a16:creationId xmlns:a16="http://schemas.microsoft.com/office/drawing/2014/main" id="{6A5AC183-F887-4321-BB4D-97859B2F0799}"/>
                        </a:ext>
                      </a:extLst>
                    </p:cNvPr>
                    <p:cNvGrpSpPr/>
                    <p:nvPr/>
                  </p:nvGrpSpPr>
                  <p:grpSpPr>
                    <a:xfrm rot="18877668">
                      <a:off x="6210508" y="3195426"/>
                      <a:ext cx="601238" cy="499826"/>
                      <a:chOff x="5841977" y="3176030"/>
                      <a:chExt cx="601238" cy="499826"/>
                    </a:xfrm>
                  </p:grpSpPr>
                  <p:grpSp>
                    <p:nvGrpSpPr>
                      <p:cNvPr id="328" name="Group 327">
                        <a:extLst>
                          <a:ext uri="{FF2B5EF4-FFF2-40B4-BE49-F238E27FC236}">
                            <a16:creationId xmlns:a16="http://schemas.microsoft.com/office/drawing/2014/main" id="{B5FBFE17-5609-4AE2-9E9E-A5FE1665688A}"/>
                          </a:ext>
                        </a:extLst>
                      </p:cNvPr>
                      <p:cNvGrpSpPr/>
                      <p:nvPr/>
                    </p:nvGrpSpPr>
                    <p:grpSpPr>
                      <a:xfrm rot="19742345">
                        <a:off x="5841977" y="3207622"/>
                        <a:ext cx="499826" cy="320263"/>
                        <a:chOff x="4503627" y="2218458"/>
                        <a:chExt cx="499826" cy="320263"/>
                      </a:xfrm>
                    </p:grpSpPr>
                    <p:grpSp>
                      <p:nvGrpSpPr>
                        <p:cNvPr id="336" name="Group 176">
                          <a:extLst>
                            <a:ext uri="{FF2B5EF4-FFF2-40B4-BE49-F238E27FC236}">
                              <a16:creationId xmlns:a16="http://schemas.microsoft.com/office/drawing/2014/main" id="{ADF32761-5713-4B4B-B9B4-6CDB2318B807}"/>
                            </a:ext>
                          </a:extLst>
                        </p:cNvPr>
                        <p:cNvGrpSpPr/>
                        <p:nvPr/>
                      </p:nvGrpSpPr>
                      <p:grpSpPr>
                        <a:xfrm>
                          <a:off x="4503627" y="2301538"/>
                          <a:ext cx="300259" cy="237183"/>
                          <a:chOff x="2962956" y="2115885"/>
                          <a:chExt cx="300259" cy="237183"/>
                        </a:xfrm>
                      </p:grpSpPr>
                      <p:pic>
                        <p:nvPicPr>
                          <p:cNvPr id="340" name="Picture 24 217">
                            <a:extLst>
                              <a:ext uri="{FF2B5EF4-FFF2-40B4-BE49-F238E27FC236}">
                                <a16:creationId xmlns:a16="http://schemas.microsoft.com/office/drawing/2014/main" id="{A63E9EF4-89E1-4E97-AB75-AA091DC4D76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 name="Picture 24 218">
                            <a:extLst>
                              <a:ext uri="{FF2B5EF4-FFF2-40B4-BE49-F238E27FC236}">
                                <a16:creationId xmlns:a16="http://schemas.microsoft.com/office/drawing/2014/main" id="{E7075963-11E4-4F84-ABB0-DF72C347782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 name="Group 179">
                          <a:extLst>
                            <a:ext uri="{FF2B5EF4-FFF2-40B4-BE49-F238E27FC236}">
                              <a16:creationId xmlns:a16="http://schemas.microsoft.com/office/drawing/2014/main" id="{842B01F3-5881-4FF7-B913-B9A686E2E83D}"/>
                            </a:ext>
                          </a:extLst>
                        </p:cNvPr>
                        <p:cNvGrpSpPr/>
                        <p:nvPr/>
                      </p:nvGrpSpPr>
                      <p:grpSpPr>
                        <a:xfrm>
                          <a:off x="4719823" y="2218458"/>
                          <a:ext cx="283630" cy="253824"/>
                          <a:chOff x="6986427" y="2972145"/>
                          <a:chExt cx="283630" cy="253824"/>
                        </a:xfrm>
                      </p:grpSpPr>
                      <p:pic>
                        <p:nvPicPr>
                          <p:cNvPr id="338" name="Picture 24 219">
                            <a:extLst>
                              <a:ext uri="{FF2B5EF4-FFF2-40B4-BE49-F238E27FC236}">
                                <a16:creationId xmlns:a16="http://schemas.microsoft.com/office/drawing/2014/main" id="{04CAC7FF-B202-44E7-9BD8-C97F09A06E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 name="Picture 24 220">
                            <a:extLst>
                              <a:ext uri="{FF2B5EF4-FFF2-40B4-BE49-F238E27FC236}">
                                <a16:creationId xmlns:a16="http://schemas.microsoft.com/office/drawing/2014/main" id="{EB6F868F-F717-48CA-9880-745D7884BC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9" name="Group 328">
                        <a:extLst>
                          <a:ext uri="{FF2B5EF4-FFF2-40B4-BE49-F238E27FC236}">
                            <a16:creationId xmlns:a16="http://schemas.microsoft.com/office/drawing/2014/main" id="{BED1103A-E2FD-45BE-AFBD-975DCFBD6D77}"/>
                          </a:ext>
                        </a:extLst>
                      </p:cNvPr>
                      <p:cNvGrpSpPr/>
                      <p:nvPr/>
                    </p:nvGrpSpPr>
                    <p:grpSpPr>
                      <a:xfrm rot="17239213">
                        <a:off x="6033171" y="3265811"/>
                        <a:ext cx="499826" cy="320263"/>
                        <a:chOff x="4503627" y="2218458"/>
                        <a:chExt cx="499826" cy="320263"/>
                      </a:xfrm>
                    </p:grpSpPr>
                    <p:grpSp>
                      <p:nvGrpSpPr>
                        <p:cNvPr id="330" name="Group 329">
                          <a:extLst>
                            <a:ext uri="{FF2B5EF4-FFF2-40B4-BE49-F238E27FC236}">
                              <a16:creationId xmlns:a16="http://schemas.microsoft.com/office/drawing/2014/main" id="{9289621B-1A6E-45B4-A7E0-63E2C0B46B04}"/>
                            </a:ext>
                          </a:extLst>
                        </p:cNvPr>
                        <p:cNvGrpSpPr/>
                        <p:nvPr/>
                      </p:nvGrpSpPr>
                      <p:grpSpPr>
                        <a:xfrm>
                          <a:off x="4503627" y="2301538"/>
                          <a:ext cx="300259" cy="237183"/>
                          <a:chOff x="2962956" y="2115885"/>
                          <a:chExt cx="300259" cy="237183"/>
                        </a:xfrm>
                      </p:grpSpPr>
                      <p:pic>
                        <p:nvPicPr>
                          <p:cNvPr id="334" name="Picture 24 221">
                            <a:extLst>
                              <a:ext uri="{FF2B5EF4-FFF2-40B4-BE49-F238E27FC236}">
                                <a16:creationId xmlns:a16="http://schemas.microsoft.com/office/drawing/2014/main" id="{986FC4CF-D4B4-4E5C-8B95-C04BB70434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5" name="Picture 24 222">
                            <a:extLst>
                              <a:ext uri="{FF2B5EF4-FFF2-40B4-BE49-F238E27FC236}">
                                <a16:creationId xmlns:a16="http://schemas.microsoft.com/office/drawing/2014/main" id="{00F3C431-2878-4D22-AC98-D7D6C660681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 name="Group 179">
                          <a:extLst>
                            <a:ext uri="{FF2B5EF4-FFF2-40B4-BE49-F238E27FC236}">
                              <a16:creationId xmlns:a16="http://schemas.microsoft.com/office/drawing/2014/main" id="{4DFF9A21-583D-493B-AFE2-FF6BC5B8109C}"/>
                            </a:ext>
                          </a:extLst>
                        </p:cNvPr>
                        <p:cNvGrpSpPr/>
                        <p:nvPr/>
                      </p:nvGrpSpPr>
                      <p:grpSpPr>
                        <a:xfrm>
                          <a:off x="4719823" y="2218458"/>
                          <a:ext cx="283630" cy="253824"/>
                          <a:chOff x="6986427" y="2972145"/>
                          <a:chExt cx="283630" cy="253824"/>
                        </a:xfrm>
                      </p:grpSpPr>
                      <p:pic>
                        <p:nvPicPr>
                          <p:cNvPr id="332" name="Picture 24 223">
                            <a:extLst>
                              <a:ext uri="{FF2B5EF4-FFF2-40B4-BE49-F238E27FC236}">
                                <a16:creationId xmlns:a16="http://schemas.microsoft.com/office/drawing/2014/main" id="{F7854740-CA09-4851-B18F-370F26B7743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3" name="Picture 24 224">
                            <a:extLst>
                              <a:ext uri="{FF2B5EF4-FFF2-40B4-BE49-F238E27FC236}">
                                <a16:creationId xmlns:a16="http://schemas.microsoft.com/office/drawing/2014/main" id="{DA8F8CD9-73F3-4CEF-8D88-33C345A6B9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5" name="Group 264">
                    <a:extLst>
                      <a:ext uri="{FF2B5EF4-FFF2-40B4-BE49-F238E27FC236}">
                        <a16:creationId xmlns:a16="http://schemas.microsoft.com/office/drawing/2014/main" id="{72BAFA05-2CF0-4BA7-BECC-AF1C2E23C62C}"/>
                      </a:ext>
                    </a:extLst>
                  </p:cNvPr>
                  <p:cNvGrpSpPr/>
                  <p:nvPr/>
                </p:nvGrpSpPr>
                <p:grpSpPr>
                  <a:xfrm>
                    <a:off x="7443561" y="3019258"/>
                    <a:ext cx="1106234" cy="969712"/>
                    <a:chOff x="6792398" y="2509410"/>
                    <a:chExt cx="1106234" cy="969712"/>
                  </a:xfrm>
                </p:grpSpPr>
                <p:grpSp>
                  <p:nvGrpSpPr>
                    <p:cNvPr id="266" name="Group 265">
                      <a:extLst>
                        <a:ext uri="{FF2B5EF4-FFF2-40B4-BE49-F238E27FC236}">
                          <a16:creationId xmlns:a16="http://schemas.microsoft.com/office/drawing/2014/main" id="{664EA227-EE6F-496A-98C1-E3DB695DC79E}"/>
                        </a:ext>
                      </a:extLst>
                    </p:cNvPr>
                    <p:cNvGrpSpPr/>
                    <p:nvPr/>
                  </p:nvGrpSpPr>
                  <p:grpSpPr>
                    <a:xfrm>
                      <a:off x="6792398" y="2703317"/>
                      <a:ext cx="657768" cy="378452"/>
                      <a:chOff x="4777947" y="3207622"/>
                      <a:chExt cx="657768" cy="378452"/>
                    </a:xfrm>
                  </p:grpSpPr>
                  <p:grpSp>
                    <p:nvGrpSpPr>
                      <p:cNvPr id="312" name="Group 311">
                        <a:extLst>
                          <a:ext uri="{FF2B5EF4-FFF2-40B4-BE49-F238E27FC236}">
                            <a16:creationId xmlns:a16="http://schemas.microsoft.com/office/drawing/2014/main" id="{B8E0D6D0-CA73-4C0C-85F3-E580246FFCD0}"/>
                          </a:ext>
                        </a:extLst>
                      </p:cNvPr>
                      <p:cNvGrpSpPr/>
                      <p:nvPr/>
                    </p:nvGrpSpPr>
                    <p:grpSpPr>
                      <a:xfrm>
                        <a:off x="4777947" y="3207622"/>
                        <a:ext cx="499826" cy="320263"/>
                        <a:chOff x="4503627" y="2218458"/>
                        <a:chExt cx="499826" cy="320263"/>
                      </a:xfrm>
                    </p:grpSpPr>
                    <p:grpSp>
                      <p:nvGrpSpPr>
                        <p:cNvPr id="320" name="Group 176">
                          <a:extLst>
                            <a:ext uri="{FF2B5EF4-FFF2-40B4-BE49-F238E27FC236}">
                              <a16:creationId xmlns:a16="http://schemas.microsoft.com/office/drawing/2014/main" id="{90467BCE-D148-4FC6-B765-DD9DE503A0A0}"/>
                            </a:ext>
                          </a:extLst>
                        </p:cNvPr>
                        <p:cNvGrpSpPr/>
                        <p:nvPr/>
                      </p:nvGrpSpPr>
                      <p:grpSpPr>
                        <a:xfrm>
                          <a:off x="4503627" y="2301538"/>
                          <a:ext cx="300259" cy="237183"/>
                          <a:chOff x="2962956" y="2115885"/>
                          <a:chExt cx="300259" cy="237183"/>
                        </a:xfrm>
                      </p:grpSpPr>
                      <p:pic>
                        <p:nvPicPr>
                          <p:cNvPr id="324" name="Picture 24 225">
                            <a:extLst>
                              <a:ext uri="{FF2B5EF4-FFF2-40B4-BE49-F238E27FC236}">
                                <a16:creationId xmlns:a16="http://schemas.microsoft.com/office/drawing/2014/main" id="{02B87B74-BA12-4D72-B76B-1887CD7951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226">
                            <a:extLst>
                              <a:ext uri="{FF2B5EF4-FFF2-40B4-BE49-F238E27FC236}">
                                <a16:creationId xmlns:a16="http://schemas.microsoft.com/office/drawing/2014/main" id="{0A9B4806-4AC5-46AC-ABE8-5B34E74AAA8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a:extLst>
                            <a:ext uri="{FF2B5EF4-FFF2-40B4-BE49-F238E27FC236}">
                              <a16:creationId xmlns:a16="http://schemas.microsoft.com/office/drawing/2014/main" id="{5958C820-6432-439F-A175-C6A6009FC7AE}"/>
                            </a:ext>
                          </a:extLst>
                        </p:cNvPr>
                        <p:cNvGrpSpPr/>
                        <p:nvPr/>
                      </p:nvGrpSpPr>
                      <p:grpSpPr>
                        <a:xfrm>
                          <a:off x="4719823" y="2218458"/>
                          <a:ext cx="283630" cy="253824"/>
                          <a:chOff x="6986427" y="2972145"/>
                          <a:chExt cx="283630" cy="253824"/>
                        </a:xfrm>
                      </p:grpSpPr>
                      <p:pic>
                        <p:nvPicPr>
                          <p:cNvPr id="322" name="Picture 24 227">
                            <a:extLst>
                              <a:ext uri="{FF2B5EF4-FFF2-40B4-BE49-F238E27FC236}">
                                <a16:creationId xmlns:a16="http://schemas.microsoft.com/office/drawing/2014/main" id="{CD4B6810-3770-406F-B416-BFF6C7046AD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228">
                            <a:extLst>
                              <a:ext uri="{FF2B5EF4-FFF2-40B4-BE49-F238E27FC236}">
                                <a16:creationId xmlns:a16="http://schemas.microsoft.com/office/drawing/2014/main" id="{51377DAE-840B-4D0D-8979-AF2FCA8681E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a:extLst>
                          <a:ext uri="{FF2B5EF4-FFF2-40B4-BE49-F238E27FC236}">
                            <a16:creationId xmlns:a16="http://schemas.microsoft.com/office/drawing/2014/main" id="{DCDE8996-3604-4928-A3B0-345DA3C1DD48}"/>
                          </a:ext>
                        </a:extLst>
                      </p:cNvPr>
                      <p:cNvGrpSpPr/>
                      <p:nvPr/>
                    </p:nvGrpSpPr>
                    <p:grpSpPr>
                      <a:xfrm>
                        <a:off x="4935889" y="3265811"/>
                        <a:ext cx="499826" cy="320263"/>
                        <a:chOff x="4503627" y="2218458"/>
                        <a:chExt cx="499826" cy="320263"/>
                      </a:xfrm>
                    </p:grpSpPr>
                    <p:grpSp>
                      <p:nvGrpSpPr>
                        <p:cNvPr id="314" name="Group 176">
                          <a:extLst>
                            <a:ext uri="{FF2B5EF4-FFF2-40B4-BE49-F238E27FC236}">
                              <a16:creationId xmlns:a16="http://schemas.microsoft.com/office/drawing/2014/main" id="{7FC6545E-6323-486C-8C85-392901DC5FFB}"/>
                            </a:ext>
                          </a:extLst>
                        </p:cNvPr>
                        <p:cNvGrpSpPr/>
                        <p:nvPr/>
                      </p:nvGrpSpPr>
                      <p:grpSpPr>
                        <a:xfrm>
                          <a:off x="4503627" y="2301538"/>
                          <a:ext cx="300259" cy="237183"/>
                          <a:chOff x="2962956" y="2115885"/>
                          <a:chExt cx="300259" cy="237183"/>
                        </a:xfrm>
                      </p:grpSpPr>
                      <p:pic>
                        <p:nvPicPr>
                          <p:cNvPr id="318" name="Picture 24 229">
                            <a:extLst>
                              <a:ext uri="{FF2B5EF4-FFF2-40B4-BE49-F238E27FC236}">
                                <a16:creationId xmlns:a16="http://schemas.microsoft.com/office/drawing/2014/main" id="{8384CB39-99A0-4C7E-A90B-603FDF68568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230">
                            <a:extLst>
                              <a:ext uri="{FF2B5EF4-FFF2-40B4-BE49-F238E27FC236}">
                                <a16:creationId xmlns:a16="http://schemas.microsoft.com/office/drawing/2014/main" id="{EC57C3B5-3E9B-4592-AB12-1AC3D20787C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a:extLst>
                            <a:ext uri="{FF2B5EF4-FFF2-40B4-BE49-F238E27FC236}">
                              <a16:creationId xmlns:a16="http://schemas.microsoft.com/office/drawing/2014/main" id="{E2EA3484-740B-46B3-8D34-350946037680}"/>
                            </a:ext>
                          </a:extLst>
                        </p:cNvPr>
                        <p:cNvGrpSpPr/>
                        <p:nvPr/>
                      </p:nvGrpSpPr>
                      <p:grpSpPr>
                        <a:xfrm>
                          <a:off x="4719823" y="2218458"/>
                          <a:ext cx="283630" cy="253824"/>
                          <a:chOff x="6986427" y="2972145"/>
                          <a:chExt cx="283630" cy="253824"/>
                        </a:xfrm>
                      </p:grpSpPr>
                      <p:pic>
                        <p:nvPicPr>
                          <p:cNvPr id="316" name="Picture 24 231">
                            <a:extLst>
                              <a:ext uri="{FF2B5EF4-FFF2-40B4-BE49-F238E27FC236}">
                                <a16:creationId xmlns:a16="http://schemas.microsoft.com/office/drawing/2014/main" id="{E877C1BE-09F9-4EC3-8FDC-FCF7061C0C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232">
                            <a:extLst>
                              <a:ext uri="{FF2B5EF4-FFF2-40B4-BE49-F238E27FC236}">
                                <a16:creationId xmlns:a16="http://schemas.microsoft.com/office/drawing/2014/main" id="{7D893926-E142-4DCB-809B-C170B569224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7" name="Group 266">
                      <a:extLst>
                        <a:ext uri="{FF2B5EF4-FFF2-40B4-BE49-F238E27FC236}">
                          <a16:creationId xmlns:a16="http://schemas.microsoft.com/office/drawing/2014/main" id="{BE55A428-037E-487D-816B-452FC99BE3CF}"/>
                        </a:ext>
                      </a:extLst>
                    </p:cNvPr>
                    <p:cNvGrpSpPr/>
                    <p:nvPr/>
                  </p:nvGrpSpPr>
                  <p:grpSpPr>
                    <a:xfrm rot="19661454">
                      <a:off x="6800712" y="2979296"/>
                      <a:ext cx="601238" cy="499826"/>
                      <a:chOff x="5841977" y="3176030"/>
                      <a:chExt cx="601238" cy="499826"/>
                    </a:xfrm>
                  </p:grpSpPr>
                  <p:grpSp>
                    <p:nvGrpSpPr>
                      <p:cNvPr id="298" name="Group 297">
                        <a:extLst>
                          <a:ext uri="{FF2B5EF4-FFF2-40B4-BE49-F238E27FC236}">
                            <a16:creationId xmlns:a16="http://schemas.microsoft.com/office/drawing/2014/main" id="{33AFC457-E6BF-483E-96F9-F4279B636222}"/>
                          </a:ext>
                        </a:extLst>
                      </p:cNvPr>
                      <p:cNvGrpSpPr/>
                      <p:nvPr/>
                    </p:nvGrpSpPr>
                    <p:grpSpPr>
                      <a:xfrm rot="19742345">
                        <a:off x="5841977" y="3207622"/>
                        <a:ext cx="499826" cy="320263"/>
                        <a:chOff x="4503627" y="2218458"/>
                        <a:chExt cx="499826" cy="320263"/>
                      </a:xfrm>
                    </p:grpSpPr>
                    <p:grpSp>
                      <p:nvGrpSpPr>
                        <p:cNvPr id="306" name="Group 176">
                          <a:extLst>
                            <a:ext uri="{FF2B5EF4-FFF2-40B4-BE49-F238E27FC236}">
                              <a16:creationId xmlns:a16="http://schemas.microsoft.com/office/drawing/2014/main" id="{803FAA9E-6275-4439-9E37-6F57902312E4}"/>
                            </a:ext>
                          </a:extLst>
                        </p:cNvPr>
                        <p:cNvGrpSpPr/>
                        <p:nvPr/>
                      </p:nvGrpSpPr>
                      <p:grpSpPr>
                        <a:xfrm>
                          <a:off x="4503627" y="2301538"/>
                          <a:ext cx="300259" cy="237183"/>
                          <a:chOff x="2962956" y="2115885"/>
                          <a:chExt cx="300259" cy="237183"/>
                        </a:xfrm>
                      </p:grpSpPr>
                      <p:pic>
                        <p:nvPicPr>
                          <p:cNvPr id="310" name="Picture 24 233">
                            <a:extLst>
                              <a:ext uri="{FF2B5EF4-FFF2-40B4-BE49-F238E27FC236}">
                                <a16:creationId xmlns:a16="http://schemas.microsoft.com/office/drawing/2014/main" id="{E021E294-3D02-47B2-8EBA-0AD07320418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234">
                            <a:extLst>
                              <a:ext uri="{FF2B5EF4-FFF2-40B4-BE49-F238E27FC236}">
                                <a16:creationId xmlns:a16="http://schemas.microsoft.com/office/drawing/2014/main" id="{9D0DDDB0-E68C-49AA-8665-E8244A5D0FB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a:extLst>
                            <a:ext uri="{FF2B5EF4-FFF2-40B4-BE49-F238E27FC236}">
                              <a16:creationId xmlns:a16="http://schemas.microsoft.com/office/drawing/2014/main" id="{B50508F9-DB73-4325-85C1-C259E858C73A}"/>
                            </a:ext>
                          </a:extLst>
                        </p:cNvPr>
                        <p:cNvGrpSpPr/>
                        <p:nvPr/>
                      </p:nvGrpSpPr>
                      <p:grpSpPr>
                        <a:xfrm>
                          <a:off x="4719823" y="2218458"/>
                          <a:ext cx="283630" cy="253824"/>
                          <a:chOff x="6986427" y="2972145"/>
                          <a:chExt cx="283630" cy="253824"/>
                        </a:xfrm>
                      </p:grpSpPr>
                      <p:pic>
                        <p:nvPicPr>
                          <p:cNvPr id="308" name="Picture 24 235">
                            <a:extLst>
                              <a:ext uri="{FF2B5EF4-FFF2-40B4-BE49-F238E27FC236}">
                                <a16:creationId xmlns:a16="http://schemas.microsoft.com/office/drawing/2014/main" id="{5543ED6F-38CD-498B-B37D-2CC299CDD81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236">
                            <a:extLst>
                              <a:ext uri="{FF2B5EF4-FFF2-40B4-BE49-F238E27FC236}">
                                <a16:creationId xmlns:a16="http://schemas.microsoft.com/office/drawing/2014/main" id="{1DE159AA-0EDA-429B-AEAD-14EA354F97C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a:extLst>
                          <a:ext uri="{FF2B5EF4-FFF2-40B4-BE49-F238E27FC236}">
                            <a16:creationId xmlns:a16="http://schemas.microsoft.com/office/drawing/2014/main" id="{2E7ABE04-94F1-4D24-9C7A-8D3D44FD500B}"/>
                          </a:ext>
                        </a:extLst>
                      </p:cNvPr>
                      <p:cNvGrpSpPr/>
                      <p:nvPr/>
                    </p:nvGrpSpPr>
                    <p:grpSpPr>
                      <a:xfrm rot="17239213">
                        <a:off x="6033171" y="3265811"/>
                        <a:ext cx="499826" cy="320263"/>
                        <a:chOff x="4503627" y="2218458"/>
                        <a:chExt cx="499826" cy="320263"/>
                      </a:xfrm>
                    </p:grpSpPr>
                    <p:grpSp>
                      <p:nvGrpSpPr>
                        <p:cNvPr id="300" name="Group 176">
                          <a:extLst>
                            <a:ext uri="{FF2B5EF4-FFF2-40B4-BE49-F238E27FC236}">
                              <a16:creationId xmlns:a16="http://schemas.microsoft.com/office/drawing/2014/main" id="{089966DE-F67A-4FD9-827C-AF85839D2F44}"/>
                            </a:ext>
                          </a:extLst>
                        </p:cNvPr>
                        <p:cNvGrpSpPr/>
                        <p:nvPr/>
                      </p:nvGrpSpPr>
                      <p:grpSpPr>
                        <a:xfrm>
                          <a:off x="4503627" y="2301538"/>
                          <a:ext cx="300259" cy="237183"/>
                          <a:chOff x="2962956" y="2115885"/>
                          <a:chExt cx="300259" cy="237183"/>
                        </a:xfrm>
                      </p:grpSpPr>
                      <p:pic>
                        <p:nvPicPr>
                          <p:cNvPr id="304" name="Picture 24 237">
                            <a:extLst>
                              <a:ext uri="{FF2B5EF4-FFF2-40B4-BE49-F238E27FC236}">
                                <a16:creationId xmlns:a16="http://schemas.microsoft.com/office/drawing/2014/main" id="{D133F359-3DD4-4839-9931-7BB6AFCA82A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238">
                            <a:extLst>
                              <a:ext uri="{FF2B5EF4-FFF2-40B4-BE49-F238E27FC236}">
                                <a16:creationId xmlns:a16="http://schemas.microsoft.com/office/drawing/2014/main" id="{DDAA4BFB-7F7F-4A85-B7F9-04284313956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a:extLst>
                            <a:ext uri="{FF2B5EF4-FFF2-40B4-BE49-F238E27FC236}">
                              <a16:creationId xmlns:a16="http://schemas.microsoft.com/office/drawing/2014/main" id="{3C885656-C675-4288-9DC8-CB8389923FDD}"/>
                            </a:ext>
                          </a:extLst>
                        </p:cNvPr>
                        <p:cNvGrpSpPr/>
                        <p:nvPr/>
                      </p:nvGrpSpPr>
                      <p:grpSpPr>
                        <a:xfrm>
                          <a:off x="4719823" y="2218458"/>
                          <a:ext cx="283630" cy="253824"/>
                          <a:chOff x="6986427" y="2972145"/>
                          <a:chExt cx="283630" cy="253824"/>
                        </a:xfrm>
                      </p:grpSpPr>
                      <p:pic>
                        <p:nvPicPr>
                          <p:cNvPr id="302" name="Picture 24 239">
                            <a:extLst>
                              <a:ext uri="{FF2B5EF4-FFF2-40B4-BE49-F238E27FC236}">
                                <a16:creationId xmlns:a16="http://schemas.microsoft.com/office/drawing/2014/main" id="{A0774E83-8081-4D95-B6AC-9DBC7EF065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240">
                            <a:extLst>
                              <a:ext uri="{FF2B5EF4-FFF2-40B4-BE49-F238E27FC236}">
                                <a16:creationId xmlns:a16="http://schemas.microsoft.com/office/drawing/2014/main" id="{B2836A62-46EB-4922-864E-6F64E1C92A9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8" name="Group 267">
                      <a:extLst>
                        <a:ext uri="{FF2B5EF4-FFF2-40B4-BE49-F238E27FC236}">
                          <a16:creationId xmlns:a16="http://schemas.microsoft.com/office/drawing/2014/main" id="{4F2D7ECF-A9FC-4005-8A0D-60B0654188A8}"/>
                        </a:ext>
                      </a:extLst>
                    </p:cNvPr>
                    <p:cNvGrpSpPr/>
                    <p:nvPr/>
                  </p:nvGrpSpPr>
                  <p:grpSpPr>
                    <a:xfrm rot="2171672">
                      <a:off x="7240864" y="2945788"/>
                      <a:ext cx="657768" cy="378452"/>
                      <a:chOff x="4777947" y="3207622"/>
                      <a:chExt cx="657768" cy="378452"/>
                    </a:xfrm>
                  </p:grpSpPr>
                  <p:grpSp>
                    <p:nvGrpSpPr>
                      <p:cNvPr id="284" name="Group 283">
                        <a:extLst>
                          <a:ext uri="{FF2B5EF4-FFF2-40B4-BE49-F238E27FC236}">
                            <a16:creationId xmlns:a16="http://schemas.microsoft.com/office/drawing/2014/main" id="{A85E8B19-954F-4A33-B3CC-9BEC44CF069A}"/>
                          </a:ext>
                        </a:extLst>
                      </p:cNvPr>
                      <p:cNvGrpSpPr/>
                      <p:nvPr/>
                    </p:nvGrpSpPr>
                    <p:grpSpPr>
                      <a:xfrm>
                        <a:off x="4777947" y="3207622"/>
                        <a:ext cx="499826" cy="320263"/>
                        <a:chOff x="4503627" y="2218458"/>
                        <a:chExt cx="499826" cy="320263"/>
                      </a:xfrm>
                    </p:grpSpPr>
                    <p:grpSp>
                      <p:nvGrpSpPr>
                        <p:cNvPr id="292" name="Group 176">
                          <a:extLst>
                            <a:ext uri="{FF2B5EF4-FFF2-40B4-BE49-F238E27FC236}">
                              <a16:creationId xmlns:a16="http://schemas.microsoft.com/office/drawing/2014/main" id="{4CF008A4-A3CA-4414-8526-C1AB94AA9D07}"/>
                            </a:ext>
                          </a:extLst>
                        </p:cNvPr>
                        <p:cNvGrpSpPr/>
                        <p:nvPr/>
                      </p:nvGrpSpPr>
                      <p:grpSpPr>
                        <a:xfrm>
                          <a:off x="4503627" y="2301538"/>
                          <a:ext cx="300259" cy="237183"/>
                          <a:chOff x="2962956" y="2115885"/>
                          <a:chExt cx="300259" cy="237183"/>
                        </a:xfrm>
                      </p:grpSpPr>
                      <p:pic>
                        <p:nvPicPr>
                          <p:cNvPr id="296" name="Picture 24 241">
                            <a:extLst>
                              <a:ext uri="{FF2B5EF4-FFF2-40B4-BE49-F238E27FC236}">
                                <a16:creationId xmlns:a16="http://schemas.microsoft.com/office/drawing/2014/main" id="{71D890E1-1F46-4CCE-80AF-EB5D8CA333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 name="Picture 24 242">
                            <a:extLst>
                              <a:ext uri="{FF2B5EF4-FFF2-40B4-BE49-F238E27FC236}">
                                <a16:creationId xmlns:a16="http://schemas.microsoft.com/office/drawing/2014/main" id="{322ED9A1-2C35-4BEC-AF05-C7B0CB40F7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 name="Group 179">
                          <a:extLst>
                            <a:ext uri="{FF2B5EF4-FFF2-40B4-BE49-F238E27FC236}">
                              <a16:creationId xmlns:a16="http://schemas.microsoft.com/office/drawing/2014/main" id="{758729CF-7968-451D-B7DA-D16D0ED34AA0}"/>
                            </a:ext>
                          </a:extLst>
                        </p:cNvPr>
                        <p:cNvGrpSpPr/>
                        <p:nvPr/>
                      </p:nvGrpSpPr>
                      <p:grpSpPr>
                        <a:xfrm>
                          <a:off x="4719823" y="2218458"/>
                          <a:ext cx="283630" cy="253824"/>
                          <a:chOff x="6986427" y="2972145"/>
                          <a:chExt cx="283630" cy="253824"/>
                        </a:xfrm>
                      </p:grpSpPr>
                      <p:pic>
                        <p:nvPicPr>
                          <p:cNvPr id="294" name="Picture 24 243">
                            <a:extLst>
                              <a:ext uri="{FF2B5EF4-FFF2-40B4-BE49-F238E27FC236}">
                                <a16:creationId xmlns:a16="http://schemas.microsoft.com/office/drawing/2014/main" id="{159089E0-0B90-46E2-9093-CF6B20089F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 name="Picture 24 244">
                            <a:extLst>
                              <a:ext uri="{FF2B5EF4-FFF2-40B4-BE49-F238E27FC236}">
                                <a16:creationId xmlns:a16="http://schemas.microsoft.com/office/drawing/2014/main" id="{51EEC707-0C30-4839-8DBB-501AACD2B8A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5" name="Group 284">
                        <a:extLst>
                          <a:ext uri="{FF2B5EF4-FFF2-40B4-BE49-F238E27FC236}">
                            <a16:creationId xmlns:a16="http://schemas.microsoft.com/office/drawing/2014/main" id="{78433124-E1E1-40AE-88BC-913518086A95}"/>
                          </a:ext>
                        </a:extLst>
                      </p:cNvPr>
                      <p:cNvGrpSpPr/>
                      <p:nvPr/>
                    </p:nvGrpSpPr>
                    <p:grpSpPr>
                      <a:xfrm>
                        <a:off x="4935889" y="3265811"/>
                        <a:ext cx="499826" cy="320263"/>
                        <a:chOff x="4503627" y="2218458"/>
                        <a:chExt cx="499826" cy="320263"/>
                      </a:xfrm>
                    </p:grpSpPr>
                    <p:grpSp>
                      <p:nvGrpSpPr>
                        <p:cNvPr id="286" name="Group 176">
                          <a:extLst>
                            <a:ext uri="{FF2B5EF4-FFF2-40B4-BE49-F238E27FC236}">
                              <a16:creationId xmlns:a16="http://schemas.microsoft.com/office/drawing/2014/main" id="{74C6B0A8-2C7D-4516-AE87-B26630A41D03}"/>
                            </a:ext>
                          </a:extLst>
                        </p:cNvPr>
                        <p:cNvGrpSpPr/>
                        <p:nvPr/>
                      </p:nvGrpSpPr>
                      <p:grpSpPr>
                        <a:xfrm>
                          <a:off x="4503627" y="2301538"/>
                          <a:ext cx="300259" cy="237183"/>
                          <a:chOff x="2962956" y="2115885"/>
                          <a:chExt cx="300259" cy="237183"/>
                        </a:xfrm>
                      </p:grpSpPr>
                      <p:pic>
                        <p:nvPicPr>
                          <p:cNvPr id="290" name="Picture 24 245">
                            <a:extLst>
                              <a:ext uri="{FF2B5EF4-FFF2-40B4-BE49-F238E27FC236}">
                                <a16:creationId xmlns:a16="http://schemas.microsoft.com/office/drawing/2014/main" id="{5DB3CAA2-6742-4E5F-BD78-F81FA735758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 name="Picture 24 246">
                            <a:extLst>
                              <a:ext uri="{FF2B5EF4-FFF2-40B4-BE49-F238E27FC236}">
                                <a16:creationId xmlns:a16="http://schemas.microsoft.com/office/drawing/2014/main" id="{C0B54DF7-C710-40F9-9C94-C401CEAB285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 name="Group 179">
                          <a:extLst>
                            <a:ext uri="{FF2B5EF4-FFF2-40B4-BE49-F238E27FC236}">
                              <a16:creationId xmlns:a16="http://schemas.microsoft.com/office/drawing/2014/main" id="{70C44EDF-BD0F-4512-AEEC-76EB7B16D17E}"/>
                            </a:ext>
                          </a:extLst>
                        </p:cNvPr>
                        <p:cNvGrpSpPr/>
                        <p:nvPr/>
                      </p:nvGrpSpPr>
                      <p:grpSpPr>
                        <a:xfrm>
                          <a:off x="4719823" y="2218458"/>
                          <a:ext cx="283630" cy="253824"/>
                          <a:chOff x="6986427" y="2972145"/>
                          <a:chExt cx="283630" cy="253824"/>
                        </a:xfrm>
                      </p:grpSpPr>
                      <p:pic>
                        <p:nvPicPr>
                          <p:cNvPr id="288" name="Picture 24 247">
                            <a:extLst>
                              <a:ext uri="{FF2B5EF4-FFF2-40B4-BE49-F238E27FC236}">
                                <a16:creationId xmlns:a16="http://schemas.microsoft.com/office/drawing/2014/main" id="{6751C3A3-0E91-4C43-91F9-CD417798E04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 name="Picture 24 248">
                            <a:extLst>
                              <a:ext uri="{FF2B5EF4-FFF2-40B4-BE49-F238E27FC236}">
                                <a16:creationId xmlns:a16="http://schemas.microsoft.com/office/drawing/2014/main" id="{542F521F-E079-41CB-9868-7F54978669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9" name="Group 268">
                      <a:extLst>
                        <a:ext uri="{FF2B5EF4-FFF2-40B4-BE49-F238E27FC236}">
                          <a16:creationId xmlns:a16="http://schemas.microsoft.com/office/drawing/2014/main" id="{4948B225-DFBA-43C3-AC43-EAAFDA94371A}"/>
                        </a:ext>
                      </a:extLst>
                    </p:cNvPr>
                    <p:cNvGrpSpPr/>
                    <p:nvPr/>
                  </p:nvGrpSpPr>
                  <p:grpSpPr>
                    <a:xfrm rot="21049340">
                      <a:off x="7270080" y="2509410"/>
                      <a:ext cx="601238" cy="499826"/>
                      <a:chOff x="5841977" y="3176030"/>
                      <a:chExt cx="601238" cy="499826"/>
                    </a:xfrm>
                  </p:grpSpPr>
                  <p:grpSp>
                    <p:nvGrpSpPr>
                      <p:cNvPr id="270" name="Group 269">
                        <a:extLst>
                          <a:ext uri="{FF2B5EF4-FFF2-40B4-BE49-F238E27FC236}">
                            <a16:creationId xmlns:a16="http://schemas.microsoft.com/office/drawing/2014/main" id="{C0AFE36C-225F-46C4-AF1F-6B36D08DA013}"/>
                          </a:ext>
                        </a:extLst>
                      </p:cNvPr>
                      <p:cNvGrpSpPr/>
                      <p:nvPr/>
                    </p:nvGrpSpPr>
                    <p:grpSpPr>
                      <a:xfrm rot="19742345">
                        <a:off x="5841977" y="3207622"/>
                        <a:ext cx="499826" cy="320263"/>
                        <a:chOff x="4503627" y="2218458"/>
                        <a:chExt cx="499826" cy="320263"/>
                      </a:xfrm>
                    </p:grpSpPr>
                    <p:grpSp>
                      <p:nvGrpSpPr>
                        <p:cNvPr id="278" name="Group 176">
                          <a:extLst>
                            <a:ext uri="{FF2B5EF4-FFF2-40B4-BE49-F238E27FC236}">
                              <a16:creationId xmlns:a16="http://schemas.microsoft.com/office/drawing/2014/main" id="{F0F151E0-4E32-472A-B504-6353566B121D}"/>
                            </a:ext>
                          </a:extLst>
                        </p:cNvPr>
                        <p:cNvGrpSpPr/>
                        <p:nvPr/>
                      </p:nvGrpSpPr>
                      <p:grpSpPr>
                        <a:xfrm>
                          <a:off x="4503627" y="2301538"/>
                          <a:ext cx="300259" cy="237183"/>
                          <a:chOff x="2962956" y="2115885"/>
                          <a:chExt cx="300259" cy="237183"/>
                        </a:xfrm>
                      </p:grpSpPr>
                      <p:pic>
                        <p:nvPicPr>
                          <p:cNvPr id="282" name="Picture 24 249">
                            <a:extLst>
                              <a:ext uri="{FF2B5EF4-FFF2-40B4-BE49-F238E27FC236}">
                                <a16:creationId xmlns:a16="http://schemas.microsoft.com/office/drawing/2014/main" id="{CBCB7919-7CCA-48BB-AA17-671C61E48B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3" name="Picture 24 250">
                            <a:extLst>
                              <a:ext uri="{FF2B5EF4-FFF2-40B4-BE49-F238E27FC236}">
                                <a16:creationId xmlns:a16="http://schemas.microsoft.com/office/drawing/2014/main" id="{0AD0BD2F-1632-4034-8F81-462EE5F4A7B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 name="Group 179">
                          <a:extLst>
                            <a:ext uri="{FF2B5EF4-FFF2-40B4-BE49-F238E27FC236}">
                              <a16:creationId xmlns:a16="http://schemas.microsoft.com/office/drawing/2014/main" id="{029B75D3-ABCF-4E7E-B63B-20CB0DD464F4}"/>
                            </a:ext>
                          </a:extLst>
                        </p:cNvPr>
                        <p:cNvGrpSpPr/>
                        <p:nvPr/>
                      </p:nvGrpSpPr>
                      <p:grpSpPr>
                        <a:xfrm>
                          <a:off x="4719823" y="2218458"/>
                          <a:ext cx="283630" cy="253824"/>
                          <a:chOff x="6986427" y="2972145"/>
                          <a:chExt cx="283630" cy="253824"/>
                        </a:xfrm>
                      </p:grpSpPr>
                      <p:pic>
                        <p:nvPicPr>
                          <p:cNvPr id="280" name="Picture 24 251">
                            <a:extLst>
                              <a:ext uri="{FF2B5EF4-FFF2-40B4-BE49-F238E27FC236}">
                                <a16:creationId xmlns:a16="http://schemas.microsoft.com/office/drawing/2014/main" id="{8AEBC56B-FD25-47E4-9945-548BD0E3536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 name="Picture 24 252">
                            <a:extLst>
                              <a:ext uri="{FF2B5EF4-FFF2-40B4-BE49-F238E27FC236}">
                                <a16:creationId xmlns:a16="http://schemas.microsoft.com/office/drawing/2014/main" id="{1B8FF1C7-5311-48AA-899B-15F320CB69B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1" name="Group 270">
                        <a:extLst>
                          <a:ext uri="{FF2B5EF4-FFF2-40B4-BE49-F238E27FC236}">
                            <a16:creationId xmlns:a16="http://schemas.microsoft.com/office/drawing/2014/main" id="{4814EC5A-A852-40D7-89EA-B638C9F50113}"/>
                          </a:ext>
                        </a:extLst>
                      </p:cNvPr>
                      <p:cNvGrpSpPr/>
                      <p:nvPr/>
                    </p:nvGrpSpPr>
                    <p:grpSpPr>
                      <a:xfrm rot="17239213">
                        <a:off x="6033171" y="3265811"/>
                        <a:ext cx="499826" cy="320263"/>
                        <a:chOff x="4503627" y="2218458"/>
                        <a:chExt cx="499826" cy="320263"/>
                      </a:xfrm>
                    </p:grpSpPr>
                    <p:grpSp>
                      <p:nvGrpSpPr>
                        <p:cNvPr id="272" name="Group 176">
                          <a:extLst>
                            <a:ext uri="{FF2B5EF4-FFF2-40B4-BE49-F238E27FC236}">
                              <a16:creationId xmlns:a16="http://schemas.microsoft.com/office/drawing/2014/main" id="{CAECF2D3-82B3-49C6-B039-EDE051F42B1E}"/>
                            </a:ext>
                          </a:extLst>
                        </p:cNvPr>
                        <p:cNvGrpSpPr/>
                        <p:nvPr/>
                      </p:nvGrpSpPr>
                      <p:grpSpPr>
                        <a:xfrm>
                          <a:off x="4503627" y="2301538"/>
                          <a:ext cx="300259" cy="237183"/>
                          <a:chOff x="2962956" y="2115885"/>
                          <a:chExt cx="300259" cy="237183"/>
                        </a:xfrm>
                      </p:grpSpPr>
                      <p:pic>
                        <p:nvPicPr>
                          <p:cNvPr id="276" name="Picture 24 253">
                            <a:extLst>
                              <a:ext uri="{FF2B5EF4-FFF2-40B4-BE49-F238E27FC236}">
                                <a16:creationId xmlns:a16="http://schemas.microsoft.com/office/drawing/2014/main" id="{BB0F04D0-8B49-4106-A4C6-A3F3EE3B10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7" name="Picture 24 254">
                            <a:extLst>
                              <a:ext uri="{FF2B5EF4-FFF2-40B4-BE49-F238E27FC236}">
                                <a16:creationId xmlns:a16="http://schemas.microsoft.com/office/drawing/2014/main" id="{96647ACA-B576-4313-A565-DF05F97350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3" name="Group 179">
                          <a:extLst>
                            <a:ext uri="{FF2B5EF4-FFF2-40B4-BE49-F238E27FC236}">
                              <a16:creationId xmlns:a16="http://schemas.microsoft.com/office/drawing/2014/main" id="{E96D63DF-37EF-4AA1-84D4-CCA86911F641}"/>
                            </a:ext>
                          </a:extLst>
                        </p:cNvPr>
                        <p:cNvGrpSpPr/>
                        <p:nvPr/>
                      </p:nvGrpSpPr>
                      <p:grpSpPr>
                        <a:xfrm>
                          <a:off x="4719823" y="2218458"/>
                          <a:ext cx="283630" cy="253824"/>
                          <a:chOff x="6986427" y="2972145"/>
                          <a:chExt cx="283630" cy="253824"/>
                        </a:xfrm>
                      </p:grpSpPr>
                      <p:pic>
                        <p:nvPicPr>
                          <p:cNvPr id="274" name="Picture 24 255">
                            <a:extLst>
                              <a:ext uri="{FF2B5EF4-FFF2-40B4-BE49-F238E27FC236}">
                                <a16:creationId xmlns:a16="http://schemas.microsoft.com/office/drawing/2014/main" id="{C99A6C78-76DC-46C9-B8BA-1F4EE55918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 name="Picture 24 256">
                            <a:extLst>
                              <a:ext uri="{FF2B5EF4-FFF2-40B4-BE49-F238E27FC236}">
                                <a16:creationId xmlns:a16="http://schemas.microsoft.com/office/drawing/2014/main" id="{B3807E31-67D5-4237-98F5-CA83D4B58F9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cxnSp>
          <p:nvCxnSpPr>
            <p:cNvPr id="6" name="Straight Arrow Connector 5">
              <a:extLst>
                <a:ext uri="{FF2B5EF4-FFF2-40B4-BE49-F238E27FC236}">
                  <a16:creationId xmlns:a16="http://schemas.microsoft.com/office/drawing/2014/main" id="{93CA153F-14DD-4FDA-AB91-BAA1FE6AFD48}"/>
                </a:ext>
              </a:extLst>
            </p:cNvPr>
            <p:cNvCxnSpPr/>
            <p:nvPr/>
          </p:nvCxnSpPr>
          <p:spPr>
            <a:xfrm flipH="1" flipV="1">
              <a:off x="10185489"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Straight Arrow Connector 501">
              <a:extLst>
                <a:ext uri="{FF2B5EF4-FFF2-40B4-BE49-F238E27FC236}">
                  <a16:creationId xmlns:a16="http://schemas.microsoft.com/office/drawing/2014/main" id="{734DEB9F-C078-4AC6-8B11-0310BBDC02D7}"/>
                </a:ext>
              </a:extLst>
            </p:cNvPr>
            <p:cNvCxnSpPr/>
            <p:nvPr/>
          </p:nvCxnSpPr>
          <p:spPr>
            <a:xfrm flipH="1" flipV="1">
              <a:off x="10340356"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83B2525-1E4D-44CA-932A-EE0F87587560}"/>
                </a:ext>
              </a:extLst>
            </p:cNvPr>
            <p:cNvCxnSpPr/>
            <p:nvPr/>
          </p:nvCxnSpPr>
          <p:spPr>
            <a:xfrm flipH="1" flipV="1">
              <a:off x="10495223"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a:extLst>
                <a:ext uri="{FF2B5EF4-FFF2-40B4-BE49-F238E27FC236}">
                  <a16:creationId xmlns:a16="http://schemas.microsoft.com/office/drawing/2014/main" id="{CA2D417A-3EF6-495A-B12E-A09783BF8A93}"/>
                </a:ext>
              </a:extLst>
            </p:cNvPr>
            <p:cNvCxnSpPr/>
            <p:nvPr/>
          </p:nvCxnSpPr>
          <p:spPr>
            <a:xfrm flipH="1" flipV="1">
              <a:off x="10650090"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4CAEE42B-786E-46A0-AA50-C04710B127C5}"/>
                </a:ext>
              </a:extLst>
            </p:cNvPr>
            <p:cNvCxnSpPr/>
            <p:nvPr/>
          </p:nvCxnSpPr>
          <p:spPr>
            <a:xfrm flipH="1" flipV="1">
              <a:off x="10804957"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AB789709-5768-4E15-BCD3-38686CB55A71}"/>
                </a:ext>
              </a:extLst>
            </p:cNvPr>
            <p:cNvCxnSpPr/>
            <p:nvPr/>
          </p:nvCxnSpPr>
          <p:spPr>
            <a:xfrm flipH="1" flipV="1">
              <a:off x="10959824"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315ABCEA-04D2-4834-94C0-3EBB7ADAD015}"/>
                </a:ext>
              </a:extLst>
            </p:cNvPr>
            <p:cNvCxnSpPr/>
            <p:nvPr/>
          </p:nvCxnSpPr>
          <p:spPr>
            <a:xfrm flipH="1" flipV="1">
              <a:off x="11114691"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E0003B1D-F579-4C7F-8029-00044F5BC37C}"/>
                </a:ext>
              </a:extLst>
            </p:cNvPr>
            <p:cNvCxnSpPr/>
            <p:nvPr/>
          </p:nvCxnSpPr>
          <p:spPr>
            <a:xfrm flipH="1" flipV="1">
              <a:off x="11269558"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81529B6D-909F-493C-96D7-B39CA0E298BB}"/>
                </a:ext>
              </a:extLst>
            </p:cNvPr>
            <p:cNvCxnSpPr/>
            <p:nvPr/>
          </p:nvCxnSpPr>
          <p:spPr>
            <a:xfrm flipH="1" flipV="1">
              <a:off x="11424425"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B22E3B8F-D295-4FAA-99C4-71606B0EF5B4}"/>
                </a:ext>
              </a:extLst>
            </p:cNvPr>
            <p:cNvCxnSpPr/>
            <p:nvPr/>
          </p:nvCxnSpPr>
          <p:spPr>
            <a:xfrm flipH="1" flipV="1">
              <a:off x="11579292"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5402EDF1-47ED-4828-BFEA-334D9192F712}"/>
                </a:ext>
              </a:extLst>
            </p:cNvPr>
            <p:cNvCxnSpPr/>
            <p:nvPr/>
          </p:nvCxnSpPr>
          <p:spPr>
            <a:xfrm flipH="1" flipV="1">
              <a:off x="11734159"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3" name="Picture 24">
            <a:extLst>
              <a:ext uri="{FF2B5EF4-FFF2-40B4-BE49-F238E27FC236}">
                <a16:creationId xmlns:a16="http://schemas.microsoft.com/office/drawing/2014/main" id="{4920AAB1-BFA6-4DE4-B03D-2FC0CE9716B6}"/>
              </a:ext>
            </a:extLst>
          </p:cNvPr>
          <p:cNvPicPr>
            <a:picLocks noChangeAspect="1" noChangeArrowheads="1"/>
          </p:cNvPicPr>
          <p:nvPr/>
        </p:nvPicPr>
        <p:blipFill>
          <a:blip r:embed="rId4" cstate="screen"/>
          <a:srcRect/>
          <a:stretch>
            <a:fillRect/>
          </a:stretch>
        </p:blipFill>
        <p:spPr bwMode="auto">
          <a:xfrm>
            <a:off x="10086497" y="5030783"/>
            <a:ext cx="124625" cy="123569"/>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0 0 L 0 -0.25 E" pathEditMode="relative" ptsTypes="">
                                      <p:cBhvr>
                                        <p:cTn id="14" dur="2000" fill="hold"/>
                                        <p:tgtEl>
                                          <p:spTgt spid="25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1.875E-6 -2.59259E-6 C -0.0013 -0.06342 -0.00078 -0.14884 -0.00377 -0.19004 C -0.00677 -0.23125 -0.01771 -0.21666 -0.01784 -0.24861 C -0.0181 -0.28032 -0.00612 -0.34467 -0.00482 -0.38148 L -0.00117 -0.49305 " pathEditMode="relative" rAng="0" ptsTypes="AAAAA">
                                      <p:cBhvr>
                                        <p:cTn id="18" dur="2000" fill="hold"/>
                                        <p:tgtEl>
                                          <p:spTgt spid="513"/>
                                        </p:tgtEl>
                                        <p:attrNameLst>
                                          <p:attrName>ppt_x</p:attrName>
                                          <p:attrName>ppt_y</p:attrName>
                                        </p:attrNameLst>
                                      </p:cBhvr>
                                      <p:rCtr x="-898" y="-24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2D38A-B930-42EC-9081-A90BC791BDA4}"/>
              </a:ext>
            </a:extLst>
          </p:cNvPr>
          <p:cNvSpPr>
            <a:spLocks noGrp="1"/>
          </p:cNvSpPr>
          <p:nvPr>
            <p:ph type="title"/>
          </p:nvPr>
        </p:nvSpPr>
        <p:spPr/>
        <p:txBody>
          <a:bodyPr/>
          <a:lstStyle/>
          <a:p>
            <a:r>
              <a:rPr lang="es-419"/>
              <a:t>Demostración de Onshape</a:t>
            </a:r>
          </a:p>
        </p:txBody>
      </p:sp>
      <p:sp>
        <p:nvSpPr>
          <p:cNvPr id="3" name="Content Placeholder 2">
            <a:extLst>
              <a:ext uri="{FF2B5EF4-FFF2-40B4-BE49-F238E27FC236}">
                <a16:creationId xmlns:a16="http://schemas.microsoft.com/office/drawing/2014/main" id="{3047C1B6-3165-4FFA-B4C4-2A57B12E386A}"/>
              </a:ext>
            </a:extLst>
          </p:cNvPr>
          <p:cNvSpPr>
            <a:spLocks noGrp="1"/>
          </p:cNvSpPr>
          <p:nvPr>
            <p:ph idx="1"/>
          </p:nvPr>
        </p:nvSpPr>
        <p:spPr/>
        <p:txBody>
          <a:bodyPr/>
          <a:lstStyle/>
          <a:p>
            <a:r>
              <a:rPr lang="es-419" dirty="0"/>
              <a:t>Demostración de la tabla de variables </a:t>
            </a:r>
          </a:p>
          <a:p>
            <a:r>
              <a:rPr lang="es-419" dirty="0"/>
              <a:t>¿Qué sucede si la temperatura mínima del diseño es más fría? Explícalo en base de la teoría.</a:t>
            </a:r>
          </a:p>
          <a:p>
            <a:r>
              <a:rPr lang="es-419" dirty="0"/>
              <a:t>Si el caudal aumenta, ¿qué sucede con el coeficiente de pérdida menor? Explícalo en base de la teoría.</a:t>
            </a:r>
          </a:p>
          <a:p>
            <a:r>
              <a:rPr lang="es-419" dirty="0"/>
              <a:t>Que determina el nivel de agua en el Floculador?</a:t>
            </a:r>
          </a:p>
          <a:p>
            <a:r>
              <a:rPr lang="es-419" dirty="0"/>
              <a:t>¿ Si el fuente tiene mucha materia orgánica disuelta, que cambio debe hacer en el diseño? ¿Que son los resultados de este cambio?</a:t>
            </a:r>
          </a:p>
        </p:txBody>
      </p:sp>
    </p:spTree>
    <p:extLst>
      <p:ext uri="{BB962C8B-B14F-4D97-AF65-F5344CB8AC3E}">
        <p14:creationId xmlns:p14="http://schemas.microsoft.com/office/powerpoint/2010/main" val="32464480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dirty="0" err="1"/>
              <a:t>Definiciones</a:t>
            </a:r>
            <a:endParaRPr lang="en-US" b="0" dirty="0"/>
          </a:p>
        </p:txBody>
      </p:sp>
      <p:sp>
        <p:nvSpPr>
          <p:cNvPr id="152579" name="Rectangle 3"/>
          <p:cNvSpPr>
            <a:spLocks noGrp="1" noChangeArrowheads="1"/>
          </p:cNvSpPr>
          <p:nvPr>
            <p:ph idx="1"/>
          </p:nvPr>
        </p:nvSpPr>
        <p:spPr>
          <a:xfrm>
            <a:off x="169985" y="1781909"/>
            <a:ext cx="6973093" cy="4114800"/>
          </a:xfrm>
        </p:spPr>
        <p:txBody>
          <a:bodyPr/>
          <a:lstStyle/>
          <a:p>
            <a:r>
              <a:rPr lang="es-ES" dirty="0"/>
              <a:t>Coagulación: Añadimos nanopartículas pegajosas de coagulante que se adhieren a las partículas
Floculación: Deformamos el fluido para producir colisiones entre partículas para crear flóculos</a:t>
            </a:r>
            <a:endParaRPr lang="en-US" dirty="0"/>
          </a:p>
        </p:txBody>
      </p:sp>
      <p:grpSp>
        <p:nvGrpSpPr>
          <p:cNvPr id="4" name="Group 3"/>
          <p:cNvGrpSpPr/>
          <p:nvPr/>
        </p:nvGrpSpPr>
        <p:grpSpPr>
          <a:xfrm>
            <a:off x="8431217"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9007128"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9240948"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9455631"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10321046"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560449" y="3033157"/>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9854169"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10112169"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9112811"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9629611"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8445271"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8638222"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9557615"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10629210"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9297766"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10504305"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9603631"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10657834"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3.88889E-6 2.59259E-6 L 0.15347 0.02384 " pathEditMode="relative" rAng="0" ptsTypes="AA">
                                      <p:cBhvr>
                                        <p:cTn id="42" dur="2000" fill="hold"/>
                                        <p:tgtEl>
                                          <p:spTgt spid="4"/>
                                        </p:tgtEl>
                                        <p:attrNameLst>
                                          <p:attrName>ppt_x</p:attrName>
                                          <p:attrName>ppt_y</p:attrName>
                                        </p:attrNameLst>
                                      </p:cBhvr>
                                      <p:rCtr x="7674" y="1181"/>
                                    </p:animMotion>
                                  </p:childTnLst>
                                </p:cTn>
                              </p:par>
                              <p:par>
                                <p:cTn id="43" presetID="35" presetClass="path" presetSubtype="0" accel="50000" decel="50000" fill="hold" nodeType="withEffect">
                                  <p:stCondLst>
                                    <p:cond delay="0"/>
                                  </p:stCondLst>
                                  <p:childTnLst>
                                    <p:animMotion origin="layout" path="M 3.05556E-6 -3.7037E-7 L 0.10538 -0.04306 " pathEditMode="relative" rAng="0" ptsTypes="AA">
                                      <p:cBhvr>
                                        <p:cTn id="44" dur="2000" fill="hold"/>
                                        <p:tgtEl>
                                          <p:spTgt spid="888"/>
                                        </p:tgtEl>
                                        <p:attrNameLst>
                                          <p:attrName>ppt_x</p:attrName>
                                          <p:attrName>ppt_y</p:attrName>
                                        </p:attrNameLst>
                                      </p:cBhvr>
                                      <p:rCtr x="5260" y="-2153"/>
                                    </p:animMotion>
                                  </p:childTnLst>
                                </p:cTn>
                              </p:par>
                              <p:par>
                                <p:cTn id="45" presetID="8" presetClass="emph" presetSubtype="0" fill="hold" nodeType="withEffect">
                                  <p:stCondLst>
                                    <p:cond delay="900"/>
                                  </p:stCondLst>
                                  <p:childTnLst>
                                    <p:animRot by="1800000">
                                      <p:cBhvr>
                                        <p:cTn id="46"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4D55-62B2-4AEC-B8D1-D79F85734D83}"/>
              </a:ext>
            </a:extLst>
          </p:cNvPr>
          <p:cNvSpPr>
            <a:spLocks noGrp="1"/>
          </p:cNvSpPr>
          <p:nvPr>
            <p:ph type="title"/>
          </p:nvPr>
        </p:nvSpPr>
        <p:spPr/>
        <p:txBody>
          <a:bodyPr/>
          <a:lstStyle/>
          <a:p>
            <a:r>
              <a:rPr lang="es-ES" dirty="0"/>
              <a:t>Los flóculos se asientan más rápido que las partículas primarias </a:t>
            </a:r>
            <a:r>
              <a:rPr lang="es-ES" sz="2800" dirty="0"/>
              <a:t>(partículas presentes en el agua cruda)</a:t>
            </a:r>
            <a:endParaRPr lang="en-US" dirty="0"/>
          </a:p>
        </p:txBody>
      </p:sp>
      <p:sp>
        <p:nvSpPr>
          <p:cNvPr id="3" name="Content Placeholder 2">
            <a:extLst>
              <a:ext uri="{FF2B5EF4-FFF2-40B4-BE49-F238E27FC236}">
                <a16:creationId xmlns:a16="http://schemas.microsoft.com/office/drawing/2014/main" id="{B721DA0C-7A4F-46B9-B777-FE690AA531DC}"/>
              </a:ext>
            </a:extLst>
          </p:cNvPr>
          <p:cNvSpPr>
            <a:spLocks noGrp="1"/>
          </p:cNvSpPr>
          <p:nvPr>
            <p:ph idx="1"/>
          </p:nvPr>
        </p:nvSpPr>
        <p:spPr/>
        <p:txBody>
          <a:bodyPr/>
          <a:lstStyle/>
          <a:p>
            <a:r>
              <a:rPr lang="es-ES" dirty="0"/>
              <a:t>Los hacemos pegajosos añadiendo nanopartículas coagulantes que actúan como bolas de pegamento
Los hacemos colisionar deformando el fluido</a:t>
            </a:r>
            <a:endParaRPr lang="en-US" dirty="0"/>
          </a:p>
        </p:txBody>
      </p:sp>
      <p:pic>
        <p:nvPicPr>
          <p:cNvPr id="8" name="Picture 7" descr="\documentclass{article}&#10;\usepackage{amsmath}&#10;\pagestyle{empty}&#10;\begin{document}&#10;&#10;$$v_t = \frac{D_{p}^2g}{18\nu}\frac{\rho_{p} -\rho_{H_2O}}{\rho_{H_2O}}$$&#10;&#10;&#10;\end{document}" title="IguanaTex Bitmap Display">
            <a:extLst>
              <a:ext uri="{FF2B5EF4-FFF2-40B4-BE49-F238E27FC236}">
                <a16:creationId xmlns:a16="http://schemas.microsoft.com/office/drawing/2014/main" id="{B624D07F-DA18-46BD-BB9F-015C5B854BA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671864" y="4427714"/>
            <a:ext cx="5287771" cy="1528952"/>
          </a:xfrm>
          <a:prstGeom prst="rect">
            <a:avLst/>
          </a:prstGeom>
        </p:spPr>
      </p:pic>
      <p:pic>
        <p:nvPicPr>
          <p:cNvPr id="9" name="Picture 8" descr="\documentclass{article}&#10;\usepackage{amsmath}&#10;\pagestyle{empty}&#10;\begin{document}&#10;&#10;$$v_t$$&#10;$$d_p$$&#10;$$g$$&#10;$$\nu$$&#10;$$\rho_p$$&#10;$$\rho_{H_2O}$$&#10;&#10;\end{document}" title="IguanaTex Bitmap Display">
            <a:extLst>
              <a:ext uri="{FF2B5EF4-FFF2-40B4-BE49-F238E27FC236}">
                <a16:creationId xmlns:a16="http://schemas.microsoft.com/office/drawing/2014/main" id="{D145603D-BD4E-4E10-B1D1-9B54B933E6E6}"/>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29492" y="3586131"/>
            <a:ext cx="575573" cy="2629321"/>
          </a:xfrm>
          <a:prstGeom prst="rect">
            <a:avLst/>
          </a:prstGeom>
        </p:spPr>
      </p:pic>
      <p:sp>
        <p:nvSpPr>
          <p:cNvPr id="10" name="TextBox 9">
            <a:extLst>
              <a:ext uri="{FF2B5EF4-FFF2-40B4-BE49-F238E27FC236}">
                <a16:creationId xmlns:a16="http://schemas.microsoft.com/office/drawing/2014/main" id="{C11451D5-151D-4649-ABB8-DB3AED616606}"/>
              </a:ext>
            </a:extLst>
          </p:cNvPr>
          <p:cNvSpPr txBox="1"/>
          <p:nvPr/>
        </p:nvSpPr>
        <p:spPr>
          <a:xfrm>
            <a:off x="947070" y="3429000"/>
            <a:ext cx="2124749" cy="400110"/>
          </a:xfrm>
          <a:prstGeom prst="rect">
            <a:avLst/>
          </a:prstGeom>
          <a:noFill/>
        </p:spPr>
        <p:txBody>
          <a:bodyPr wrap="none" rtlCol="0">
            <a:spAutoFit/>
          </a:bodyPr>
          <a:lstStyle/>
          <a:p>
            <a:r>
              <a:rPr lang="es-419" sz="2000"/>
              <a:t>Velocidad terminal</a:t>
            </a:r>
          </a:p>
        </p:txBody>
      </p:sp>
      <p:sp>
        <p:nvSpPr>
          <p:cNvPr id="11" name="TextBox 10">
            <a:extLst>
              <a:ext uri="{FF2B5EF4-FFF2-40B4-BE49-F238E27FC236}">
                <a16:creationId xmlns:a16="http://schemas.microsoft.com/office/drawing/2014/main" id="{AEB78A89-377A-4B68-BE7A-3255BEBF00EA}"/>
              </a:ext>
            </a:extLst>
          </p:cNvPr>
          <p:cNvSpPr txBox="1"/>
          <p:nvPr/>
        </p:nvSpPr>
        <p:spPr>
          <a:xfrm>
            <a:off x="947070" y="3927866"/>
            <a:ext cx="2664512" cy="400110"/>
          </a:xfrm>
          <a:prstGeom prst="rect">
            <a:avLst/>
          </a:prstGeom>
          <a:noFill/>
        </p:spPr>
        <p:txBody>
          <a:bodyPr wrap="none" rtlCol="0">
            <a:spAutoFit/>
          </a:bodyPr>
          <a:lstStyle/>
          <a:p>
            <a:r>
              <a:rPr lang="es-419" sz="2000" dirty="0"/>
              <a:t>Diámetro de la partícula</a:t>
            </a:r>
          </a:p>
        </p:txBody>
      </p:sp>
      <p:sp>
        <p:nvSpPr>
          <p:cNvPr id="12" name="TextBox 11">
            <a:extLst>
              <a:ext uri="{FF2B5EF4-FFF2-40B4-BE49-F238E27FC236}">
                <a16:creationId xmlns:a16="http://schemas.microsoft.com/office/drawing/2014/main" id="{E6B55E6E-927A-44B9-9683-02A88CD3400E}"/>
              </a:ext>
            </a:extLst>
          </p:cNvPr>
          <p:cNvSpPr txBox="1"/>
          <p:nvPr/>
        </p:nvSpPr>
        <p:spPr>
          <a:xfrm>
            <a:off x="947070" y="4426732"/>
            <a:ext cx="3880962" cy="400110"/>
          </a:xfrm>
          <a:prstGeom prst="rect">
            <a:avLst/>
          </a:prstGeom>
          <a:noFill/>
        </p:spPr>
        <p:txBody>
          <a:bodyPr wrap="square" rtlCol="0">
            <a:spAutoFit/>
          </a:bodyPr>
          <a:lstStyle/>
          <a:p>
            <a:r>
              <a:rPr lang="es-419" sz="2000"/>
              <a:t>Aceleración debida a la gravedad</a:t>
            </a:r>
          </a:p>
        </p:txBody>
      </p:sp>
      <p:sp>
        <p:nvSpPr>
          <p:cNvPr id="13" name="TextBox 12">
            <a:extLst>
              <a:ext uri="{FF2B5EF4-FFF2-40B4-BE49-F238E27FC236}">
                <a16:creationId xmlns:a16="http://schemas.microsoft.com/office/drawing/2014/main" id="{CB12147F-1E8C-43A7-8EF9-56C913087F73}"/>
              </a:ext>
            </a:extLst>
          </p:cNvPr>
          <p:cNvSpPr txBox="1"/>
          <p:nvPr/>
        </p:nvSpPr>
        <p:spPr>
          <a:xfrm>
            <a:off x="947070" y="4925598"/>
            <a:ext cx="2479205" cy="400110"/>
          </a:xfrm>
          <a:prstGeom prst="rect">
            <a:avLst/>
          </a:prstGeom>
          <a:noFill/>
        </p:spPr>
        <p:txBody>
          <a:bodyPr wrap="none" rtlCol="0">
            <a:spAutoFit/>
          </a:bodyPr>
          <a:lstStyle/>
          <a:p>
            <a:r>
              <a:rPr lang="es-419" sz="2000"/>
              <a:t>Viscosidad cinemática</a:t>
            </a:r>
          </a:p>
        </p:txBody>
      </p:sp>
      <p:sp>
        <p:nvSpPr>
          <p:cNvPr id="14" name="TextBox 13">
            <a:extLst>
              <a:ext uri="{FF2B5EF4-FFF2-40B4-BE49-F238E27FC236}">
                <a16:creationId xmlns:a16="http://schemas.microsoft.com/office/drawing/2014/main" id="{DBE27D3E-3119-405B-B14A-DBC3874039AC}"/>
              </a:ext>
            </a:extLst>
          </p:cNvPr>
          <p:cNvSpPr txBox="1"/>
          <p:nvPr/>
        </p:nvSpPr>
        <p:spPr>
          <a:xfrm>
            <a:off x="947070" y="5424464"/>
            <a:ext cx="2517036" cy="400110"/>
          </a:xfrm>
          <a:prstGeom prst="rect">
            <a:avLst/>
          </a:prstGeom>
          <a:noFill/>
        </p:spPr>
        <p:txBody>
          <a:bodyPr wrap="none" rtlCol="0">
            <a:spAutoFit/>
          </a:bodyPr>
          <a:lstStyle/>
          <a:p>
            <a:r>
              <a:rPr lang="es-419" sz="2000"/>
              <a:t>Densidad de partículas</a:t>
            </a:r>
          </a:p>
        </p:txBody>
      </p:sp>
      <p:sp>
        <p:nvSpPr>
          <p:cNvPr id="15" name="TextBox 14">
            <a:extLst>
              <a:ext uri="{FF2B5EF4-FFF2-40B4-BE49-F238E27FC236}">
                <a16:creationId xmlns:a16="http://schemas.microsoft.com/office/drawing/2014/main" id="{46197193-4AEE-41F9-9564-160CAB8E76B7}"/>
              </a:ext>
            </a:extLst>
          </p:cNvPr>
          <p:cNvSpPr txBox="1"/>
          <p:nvPr/>
        </p:nvSpPr>
        <p:spPr>
          <a:xfrm>
            <a:off x="947070" y="5923329"/>
            <a:ext cx="2077813" cy="400110"/>
          </a:xfrm>
          <a:prstGeom prst="rect">
            <a:avLst/>
          </a:prstGeom>
          <a:noFill/>
        </p:spPr>
        <p:txBody>
          <a:bodyPr wrap="none" rtlCol="0">
            <a:spAutoFit/>
          </a:bodyPr>
          <a:lstStyle/>
          <a:p>
            <a:r>
              <a:rPr lang="es-419" sz="2000"/>
              <a:t>Densidad del agua</a:t>
            </a:r>
          </a:p>
        </p:txBody>
      </p:sp>
      <p:sp>
        <p:nvSpPr>
          <p:cNvPr id="16" name="Oval 15">
            <a:extLst>
              <a:ext uri="{FF2B5EF4-FFF2-40B4-BE49-F238E27FC236}">
                <a16:creationId xmlns:a16="http://schemas.microsoft.com/office/drawing/2014/main" id="{ACD8B7CE-88BF-4D58-964A-1EDD2592F85F}"/>
              </a:ext>
            </a:extLst>
          </p:cNvPr>
          <p:cNvSpPr/>
          <p:nvPr/>
        </p:nvSpPr>
        <p:spPr>
          <a:xfrm>
            <a:off x="6999732" y="4169664"/>
            <a:ext cx="874399" cy="10607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04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s-ES" sz="2800" dirty="0"/>
              <a:t>El objetivo es que queden pocas partículas primarias (como la arcilla) que no se hayan combinado con otras partículas primarias al fin de floculación </a:t>
            </a:r>
            <a:endParaRPr lang="en-US" sz="2800" dirty="0"/>
          </a:p>
        </p:txBody>
      </p:sp>
      <p:pic>
        <p:nvPicPr>
          <p:cNvPr id="15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408279" y="3948305"/>
            <a:ext cx="187325" cy="185739"/>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744767" y="4829456"/>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560679" y="1864508"/>
            <a:ext cx="187325" cy="185739"/>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897167" y="2762285"/>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702000" y="2978449"/>
            <a:ext cx="187325" cy="185739"/>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5038488" y="3876227"/>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52383" y="3843001"/>
            <a:ext cx="187325" cy="185739"/>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8288871" y="4740779"/>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8635118" y="3304655"/>
            <a:ext cx="283631" cy="253824"/>
            <a:chOff x="6986427" y="2972145"/>
            <a:chExt cx="283630" cy="253824"/>
          </a:xfrm>
        </p:grpSpPr>
        <p:pic>
          <p:nvPicPr>
            <p:cNvPr id="16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3918919" y="5205503"/>
            <a:ext cx="291943" cy="203955"/>
            <a:chOff x="2394919" y="5205503"/>
            <a:chExt cx="291942" cy="203954"/>
          </a:xfrm>
        </p:grpSpPr>
        <p:pic>
          <p:nvPicPr>
            <p:cNvPr id="16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3755444" y="3703625"/>
            <a:ext cx="291937" cy="212275"/>
            <a:chOff x="2231441" y="3046896"/>
            <a:chExt cx="291937" cy="212275"/>
          </a:xfrm>
        </p:grpSpPr>
        <p:pic>
          <p:nvPicPr>
            <p:cNvPr id="17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4486957" y="2115887"/>
            <a:ext cx="300259" cy="237183"/>
            <a:chOff x="2962956" y="2115885"/>
            <a:chExt cx="300259" cy="237183"/>
          </a:xfrm>
        </p:grpSpPr>
        <p:pic>
          <p:nvPicPr>
            <p:cNvPr id="17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6027627" y="2218461"/>
            <a:ext cx="499827"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3373027" y="5784639"/>
            <a:ext cx="319659"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88882" y="2882756"/>
            <a:ext cx="187325" cy="185739"/>
          </a:xfrm>
          <a:prstGeom prst="rect">
            <a:avLst/>
          </a:prstGeom>
          <a:noFill/>
          <a:ln w="12700">
            <a:noFill/>
            <a:miter lim="800000"/>
            <a:headEnd type="none" w="lg" len="med"/>
            <a:tailEnd type="none" w="lg" len="med"/>
          </a:ln>
          <a:effectLst/>
        </p:spPr>
      </p:pic>
      <p:sp>
        <p:nvSpPr>
          <p:cNvPr id="2" name="TextBox 1"/>
          <p:cNvSpPr txBox="1"/>
          <p:nvPr/>
        </p:nvSpPr>
        <p:spPr>
          <a:xfrm>
            <a:off x="803406" y="6793322"/>
            <a:ext cx="10819919" cy="2585323"/>
          </a:xfrm>
          <a:prstGeom prst="rect">
            <a:avLst/>
          </a:prstGeom>
          <a:noFill/>
        </p:spPr>
        <p:txBody>
          <a:bodyPr wrap="square" rtlCol="0">
            <a:spAutoFit/>
          </a:bodyPr>
          <a:lstStyle/>
          <a:p>
            <a:r>
              <a:rPr lang="en-US" sz="5400" dirty="0"/>
              <a:t>We need another strategy to capture particles including pathogens like Cryptosporidium </a:t>
            </a:r>
          </a:p>
        </p:txBody>
      </p:sp>
    </p:spTree>
    <p:extLst>
      <p:ext uri="{BB962C8B-B14F-4D97-AF65-F5344CB8AC3E}">
        <p14:creationId xmlns:p14="http://schemas.microsoft.com/office/powerpoint/2010/main" val="36753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0.00092 4.07407E-6 C 0.12605 0.02013 0.25131 0.04027 0.33516 -0.01204 C 0.41901 -0.06436 0.51433 -0.24746 0.50339 -0.31436 C 0.49245 -0.38079 0.32084 -0.40672 0.2698 -0.41227 C 0.21888 -0.41783 0.21407 -0.36713 0.19701 -0.34815 C 0.18008 -0.32894 0.1612 -0.31297 0.16797 -0.29769 C 0.17474 -0.28241 0.16615 -0.27084 0.18125 -0.26806 " pathEditMode="relative" rAng="0" ptsTypes="AAAAAAA">
                                      <p:cBhvr>
                                        <p:cTn id="52" dur="2000" fill="hold"/>
                                        <p:tgtEl>
                                          <p:spTgt spid="190"/>
                                        </p:tgtEl>
                                        <p:attrNameLst>
                                          <p:attrName>ppt_x</p:attrName>
                                          <p:attrName>ppt_y</p:attrName>
                                        </p:attrNameLst>
                                      </p:cBhvr>
                                      <p:rCtr x="25156" y="-19583"/>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CD84FF-D765-418C-A80A-D3E781D724B5}"/>
              </a:ext>
            </a:extLst>
          </p:cNvPr>
          <p:cNvSpPr/>
          <p:nvPr/>
        </p:nvSpPr>
        <p:spPr>
          <a:xfrm>
            <a:off x="-20013" y="2218267"/>
            <a:ext cx="12212013" cy="15409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CC97897-4109-4ABE-8DAA-252FC6D0690F}"/>
              </a:ext>
            </a:extLst>
          </p:cNvPr>
          <p:cNvSpPr>
            <a:spLocks noGrp="1"/>
          </p:cNvSpPr>
          <p:nvPr>
            <p:ph type="title"/>
          </p:nvPr>
        </p:nvSpPr>
        <p:spPr/>
        <p:txBody>
          <a:bodyPr/>
          <a:lstStyle/>
          <a:p>
            <a:r>
              <a:rPr lang="es-ES" sz="3600" dirty="0"/>
              <a:t>Los fluidos se deforman continuamente (gradiente de velocidad - G) dada una tensión (</a:t>
            </a:r>
            <a:r>
              <a:rPr lang="es-ES" sz="3600" dirty="0">
                <a:latin typeface="Symbol" panose="05050102010706020507" pitchFamily="18" charset="2"/>
              </a:rPr>
              <a:t>t</a:t>
            </a:r>
            <a:r>
              <a:rPr lang="es-ES" sz="3600" dirty="0"/>
              <a:t>): la viscosidad domina</a:t>
            </a:r>
            <a:endParaRPr lang="en-US" sz="3600" dirty="0"/>
          </a:p>
        </p:txBody>
      </p:sp>
      <p:pic>
        <p:nvPicPr>
          <p:cNvPr id="3" name="Picture 2" descr="\documentclass{article}&#10;\usepackage{amsmath}&#10;\pagestyle{empty}&#10;\begin{document}&#10;&#10;&#10;$$\tau = \mu \frac{\partial u}{\partial y} = \mu \frac{v}{H} = \mu G = \nu\rho G$$&#10;&#10;\end{document}" title="IguanaTex Bitmap Display">
            <a:extLst>
              <a:ext uri="{FF2B5EF4-FFF2-40B4-BE49-F238E27FC236}">
                <a16:creationId xmlns:a16="http://schemas.microsoft.com/office/drawing/2014/main" id="{58F35D49-6811-49A2-AE9C-1F91C06809D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83199" y="5113851"/>
            <a:ext cx="6761549" cy="1201982"/>
          </a:xfrm>
          <a:prstGeom prst="rect">
            <a:avLst/>
          </a:prstGeom>
        </p:spPr>
      </p:pic>
      <p:cxnSp>
        <p:nvCxnSpPr>
          <p:cNvPr id="8" name="Straight Connector 7">
            <a:extLst>
              <a:ext uri="{FF2B5EF4-FFF2-40B4-BE49-F238E27FC236}">
                <a16:creationId xmlns:a16="http://schemas.microsoft.com/office/drawing/2014/main" id="{F3C1255A-E3E3-40A9-9C98-B72E3D58AA59}"/>
              </a:ext>
            </a:extLst>
          </p:cNvPr>
          <p:cNvCxnSpPr>
            <a:cxnSpLocks/>
          </p:cNvCxnSpPr>
          <p:nvPr/>
        </p:nvCxnSpPr>
        <p:spPr>
          <a:xfrm>
            <a:off x="0" y="221826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51D7D81-DFDA-4016-BFCA-3962B590833F}"/>
              </a:ext>
            </a:extLst>
          </p:cNvPr>
          <p:cNvGrpSpPr/>
          <p:nvPr/>
        </p:nvGrpSpPr>
        <p:grpSpPr>
          <a:xfrm>
            <a:off x="-40026" y="3759193"/>
            <a:ext cx="12232026" cy="118873"/>
            <a:chOff x="-40026" y="3759193"/>
            <a:chExt cx="12232026" cy="118873"/>
          </a:xfrm>
        </p:grpSpPr>
        <p:sp>
          <p:nvSpPr>
            <p:cNvPr id="16" name="Rectangle 15">
              <a:extLst>
                <a:ext uri="{FF2B5EF4-FFF2-40B4-BE49-F238E27FC236}">
                  <a16:creationId xmlns:a16="http://schemas.microsoft.com/office/drawing/2014/main" id="{871149D7-1ED3-4D94-9B07-6D8A4BD3C8E8}"/>
                </a:ext>
              </a:extLst>
            </p:cNvPr>
            <p:cNvSpPr/>
            <p:nvPr/>
          </p:nvSpPr>
          <p:spPr>
            <a:xfrm>
              <a:off x="-40026" y="3759194"/>
              <a:ext cx="12212013" cy="118872"/>
            </a:xfrm>
            <a:prstGeom prst="rect">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433A487-0B36-44AC-AF75-EDC268C0C648}"/>
                </a:ext>
              </a:extLst>
            </p:cNvPr>
            <p:cNvCxnSpPr>
              <a:cxnSpLocks/>
            </p:cNvCxnSpPr>
            <p:nvPr/>
          </p:nvCxnSpPr>
          <p:spPr>
            <a:xfrm>
              <a:off x="0" y="3759193"/>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788E3C9F-6161-424B-8535-4D130F985FAB}"/>
              </a:ext>
            </a:extLst>
          </p:cNvPr>
          <p:cNvCxnSpPr/>
          <p:nvPr/>
        </p:nvCxnSpPr>
        <p:spPr>
          <a:xfrm>
            <a:off x="4334971" y="1930399"/>
            <a:ext cx="406396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documentclass{article}&#10;\usepackage{amsmath}&#10;\pagestyle{empty}&#10;\begin{document}&#10;&#10;&#10;$$v$$&#10;&#10;\end{document}" title="IguanaTex Bitmap Display">
            <a:extLst>
              <a:ext uri="{FF2B5EF4-FFF2-40B4-BE49-F238E27FC236}">
                <a16:creationId xmlns:a16="http://schemas.microsoft.com/office/drawing/2014/main" id="{A4A4E9D2-297C-4FDF-8CDF-72193CE14372}"/>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551336" y="1744637"/>
            <a:ext cx="366721" cy="371677"/>
          </a:xfrm>
          <a:prstGeom prst="rect">
            <a:avLst/>
          </a:prstGeom>
        </p:spPr>
      </p:pic>
      <p:cxnSp>
        <p:nvCxnSpPr>
          <p:cNvPr id="27" name="Straight Arrow Connector 26">
            <a:extLst>
              <a:ext uri="{FF2B5EF4-FFF2-40B4-BE49-F238E27FC236}">
                <a16:creationId xmlns:a16="http://schemas.microsoft.com/office/drawing/2014/main" id="{241D9DEC-2B6F-4F77-8724-D284D225046C}"/>
              </a:ext>
            </a:extLst>
          </p:cNvPr>
          <p:cNvCxnSpPr>
            <a:cxnSpLocks/>
          </p:cNvCxnSpPr>
          <p:nvPr/>
        </p:nvCxnSpPr>
        <p:spPr>
          <a:xfrm>
            <a:off x="457199" y="2218266"/>
            <a:ext cx="0" cy="154092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descr="\documentclass{article}&#10;\usepackage{amsmath}&#10;\pagestyle{empty}&#10;\begin{document}&#10;&#10;&#10;$$H$$&#10;&#10;\end{document}" title="IguanaTex Bitmap Display">
            <a:extLst>
              <a:ext uri="{FF2B5EF4-FFF2-40B4-BE49-F238E27FC236}">
                <a16:creationId xmlns:a16="http://schemas.microsoft.com/office/drawing/2014/main" id="{1D80FA56-4037-4353-A06D-B5B30B2C3D9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65104" y="2787764"/>
            <a:ext cx="384190" cy="307896"/>
          </a:xfrm>
          <a:prstGeom prst="rect">
            <a:avLst/>
          </a:prstGeom>
          <a:solidFill>
            <a:schemeClr val="accent1">
              <a:lumMod val="20000"/>
              <a:lumOff val="80000"/>
            </a:schemeClr>
          </a:solidFill>
        </p:spPr>
      </p:pic>
      <p:sp>
        <p:nvSpPr>
          <p:cNvPr id="29" name="TextBox 28">
            <a:extLst>
              <a:ext uri="{FF2B5EF4-FFF2-40B4-BE49-F238E27FC236}">
                <a16:creationId xmlns:a16="http://schemas.microsoft.com/office/drawing/2014/main" id="{99847025-7BE2-4918-ADCD-86E130FAA708}"/>
              </a:ext>
            </a:extLst>
          </p:cNvPr>
          <p:cNvSpPr txBox="1"/>
          <p:nvPr/>
        </p:nvSpPr>
        <p:spPr>
          <a:xfrm>
            <a:off x="6479391" y="6107933"/>
            <a:ext cx="3509294" cy="523220"/>
          </a:xfrm>
          <a:prstGeom prst="rect">
            <a:avLst/>
          </a:prstGeom>
          <a:noFill/>
        </p:spPr>
        <p:txBody>
          <a:bodyPr wrap="none" rtlCol="0">
            <a:spAutoFit/>
          </a:bodyPr>
          <a:lstStyle/>
          <a:p>
            <a:r>
              <a:rPr lang="en-US" dirty="0" err="1"/>
              <a:t>Gradiente</a:t>
            </a:r>
            <a:r>
              <a:rPr lang="en-US" dirty="0"/>
              <a:t> de </a:t>
            </a:r>
            <a:r>
              <a:rPr lang="en-US" dirty="0" err="1"/>
              <a:t>velocidad</a:t>
            </a:r>
            <a:endParaRPr lang="en-US" dirty="0"/>
          </a:p>
        </p:txBody>
      </p:sp>
      <p:cxnSp>
        <p:nvCxnSpPr>
          <p:cNvPr id="31" name="Straight Arrow Connector 30">
            <a:extLst>
              <a:ext uri="{FF2B5EF4-FFF2-40B4-BE49-F238E27FC236}">
                <a16:creationId xmlns:a16="http://schemas.microsoft.com/office/drawing/2014/main" id="{BADC588D-BEB8-4D54-B8A0-15FD2671CF66}"/>
              </a:ext>
            </a:extLst>
          </p:cNvPr>
          <p:cNvCxnSpPr>
            <a:cxnSpLocks/>
            <a:stCxn id="29" idx="1"/>
          </p:cNvCxnSpPr>
          <p:nvPr/>
        </p:nvCxnSpPr>
        <p:spPr>
          <a:xfrm flipH="1" flipV="1">
            <a:off x="5691687" y="5850817"/>
            <a:ext cx="787704" cy="5187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02D0275-43FB-45C9-8E6B-743F0D298E03}"/>
              </a:ext>
            </a:extLst>
          </p:cNvPr>
          <p:cNvSpPr txBox="1"/>
          <p:nvPr/>
        </p:nvSpPr>
        <p:spPr>
          <a:xfrm>
            <a:off x="5803901" y="4091811"/>
            <a:ext cx="3159135" cy="523220"/>
          </a:xfrm>
          <a:prstGeom prst="rect">
            <a:avLst/>
          </a:prstGeom>
          <a:noFill/>
        </p:spPr>
        <p:txBody>
          <a:bodyPr wrap="none" rtlCol="0">
            <a:spAutoFit/>
          </a:bodyPr>
          <a:lstStyle/>
          <a:p>
            <a:r>
              <a:rPr lang="en-US" dirty="0" err="1"/>
              <a:t>Viscosidad</a:t>
            </a:r>
            <a:r>
              <a:rPr lang="en-US" dirty="0"/>
              <a:t> </a:t>
            </a:r>
            <a:r>
              <a:rPr lang="en-US" dirty="0" err="1"/>
              <a:t>dinámica</a:t>
            </a:r>
            <a:endParaRPr lang="en-US" dirty="0"/>
          </a:p>
        </p:txBody>
      </p:sp>
      <p:cxnSp>
        <p:nvCxnSpPr>
          <p:cNvPr id="35" name="Straight Arrow Connector 34">
            <a:extLst>
              <a:ext uri="{FF2B5EF4-FFF2-40B4-BE49-F238E27FC236}">
                <a16:creationId xmlns:a16="http://schemas.microsoft.com/office/drawing/2014/main" id="{9D026CCC-E795-4E80-B13D-EB7F6C36200B}"/>
              </a:ext>
            </a:extLst>
          </p:cNvPr>
          <p:cNvCxnSpPr>
            <a:cxnSpLocks/>
            <a:stCxn id="34" idx="1"/>
          </p:cNvCxnSpPr>
          <p:nvPr/>
        </p:nvCxnSpPr>
        <p:spPr>
          <a:xfrm flipH="1">
            <a:off x="5219701" y="4353421"/>
            <a:ext cx="584200" cy="11991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04A3964-80D0-4497-918B-64A014D39A00}"/>
              </a:ext>
            </a:extLst>
          </p:cNvPr>
          <p:cNvSpPr txBox="1"/>
          <p:nvPr/>
        </p:nvSpPr>
        <p:spPr>
          <a:xfrm>
            <a:off x="7088361" y="4631472"/>
            <a:ext cx="3396379" cy="523220"/>
          </a:xfrm>
          <a:prstGeom prst="rect">
            <a:avLst/>
          </a:prstGeom>
          <a:noFill/>
        </p:spPr>
        <p:txBody>
          <a:bodyPr wrap="none" rtlCol="0">
            <a:spAutoFit/>
          </a:bodyPr>
          <a:lstStyle/>
          <a:p>
            <a:r>
              <a:rPr lang="en-US" dirty="0" err="1"/>
              <a:t>Viscosidad</a:t>
            </a:r>
            <a:r>
              <a:rPr lang="en-US" dirty="0"/>
              <a:t> </a:t>
            </a:r>
            <a:r>
              <a:rPr lang="en-US" dirty="0" err="1"/>
              <a:t>cinemática</a:t>
            </a:r>
            <a:endParaRPr lang="en-US" dirty="0"/>
          </a:p>
        </p:txBody>
      </p:sp>
      <p:cxnSp>
        <p:nvCxnSpPr>
          <p:cNvPr id="39" name="Straight Arrow Connector 38">
            <a:extLst>
              <a:ext uri="{FF2B5EF4-FFF2-40B4-BE49-F238E27FC236}">
                <a16:creationId xmlns:a16="http://schemas.microsoft.com/office/drawing/2014/main" id="{2E7DA241-5843-4036-B398-8015B47033C9}"/>
              </a:ext>
            </a:extLst>
          </p:cNvPr>
          <p:cNvCxnSpPr>
            <a:cxnSpLocks/>
            <a:stCxn id="38" idx="1"/>
          </p:cNvCxnSpPr>
          <p:nvPr/>
        </p:nvCxnSpPr>
        <p:spPr>
          <a:xfrm flipH="1">
            <a:off x="6663203" y="4893082"/>
            <a:ext cx="425158" cy="659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90F3283B-7EDE-497D-8EAD-409C820FD4E1}"/>
              </a:ext>
            </a:extLst>
          </p:cNvPr>
          <p:cNvSpPr/>
          <p:nvPr/>
        </p:nvSpPr>
        <p:spPr>
          <a:xfrm>
            <a:off x="5435600" y="2339909"/>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BA980DC-5768-4B35-99D4-13AB67D348B5}"/>
              </a:ext>
            </a:extLst>
          </p:cNvPr>
          <p:cNvSpPr/>
          <p:nvPr/>
        </p:nvSpPr>
        <p:spPr>
          <a:xfrm>
            <a:off x="5435600" y="2897164"/>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4D487A1-8001-4C6C-8F72-065C7D1B3023}"/>
              </a:ext>
            </a:extLst>
          </p:cNvPr>
          <p:cNvSpPr/>
          <p:nvPr/>
        </p:nvSpPr>
        <p:spPr>
          <a:xfrm>
            <a:off x="5435600" y="3420019"/>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0D962B5-428C-406B-BFFB-75AB22CA6789}"/>
              </a:ext>
            </a:extLst>
          </p:cNvPr>
          <p:cNvSpPr/>
          <p:nvPr/>
        </p:nvSpPr>
        <p:spPr>
          <a:xfrm>
            <a:off x="934411" y="3095660"/>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17B6BF6-7FB0-42D3-9357-AB9C3745EAED}"/>
              </a:ext>
            </a:extLst>
          </p:cNvPr>
          <p:cNvSpPr/>
          <p:nvPr/>
        </p:nvSpPr>
        <p:spPr>
          <a:xfrm>
            <a:off x="1477306" y="3380800"/>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813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grpId="0" nodeType="clickEffect">
                                  <p:stCondLst>
                                    <p:cond delay="0"/>
                                  </p:stCondLst>
                                  <p:childTnLst>
                                    <p:animMotion origin="layout" path="M 2.08333E-7 1.85185E-6 L 0.52279 1.85185E-6 " pathEditMode="relative" rAng="0" ptsTypes="AA">
                                      <p:cBhvr>
                                        <p:cTn id="6" dur="2000" fill="hold"/>
                                        <p:tgtEl>
                                          <p:spTgt spid="43"/>
                                        </p:tgtEl>
                                        <p:attrNameLst>
                                          <p:attrName>ppt_x</p:attrName>
                                          <p:attrName>ppt_y</p:attrName>
                                        </p:attrNameLst>
                                      </p:cBhvr>
                                      <p:rCtr x="26133" y="0"/>
                                    </p:animMotion>
                                  </p:childTnLst>
                                </p:cTn>
                              </p:par>
                              <p:par>
                                <p:cTn id="7" presetID="63" presetClass="path" presetSubtype="0" fill="hold" grpId="0" nodeType="withEffect">
                                  <p:stCondLst>
                                    <p:cond delay="0"/>
                                  </p:stCondLst>
                                  <p:childTnLst>
                                    <p:animMotion origin="layout" path="M 2.08333E-7 1.85185E-6 L 0.28594 -0.00232 " pathEditMode="relative" rAng="0" ptsTypes="AA">
                                      <p:cBhvr>
                                        <p:cTn id="8" dur="2000" fill="hold"/>
                                        <p:tgtEl>
                                          <p:spTgt spid="44"/>
                                        </p:tgtEl>
                                        <p:attrNameLst>
                                          <p:attrName>ppt_x</p:attrName>
                                          <p:attrName>ppt_y</p:attrName>
                                        </p:attrNameLst>
                                      </p:cBhvr>
                                      <p:rCtr x="14297" y="-116"/>
                                    </p:animMotion>
                                  </p:childTnLst>
                                </p:cTn>
                              </p:par>
                              <p:par>
                                <p:cTn id="9" presetID="63" presetClass="path" presetSubtype="0" fill="hold" grpId="0" nodeType="withEffect">
                                  <p:stCondLst>
                                    <p:cond delay="0"/>
                                  </p:stCondLst>
                                  <p:childTnLst>
                                    <p:animMotion origin="layout" path="M 2.08333E-7 4.44444E-6 L 0.05312 -0.00093 " pathEditMode="relative" rAng="0" ptsTypes="AA">
                                      <p:cBhvr>
                                        <p:cTn id="10" dur="2000" fill="hold"/>
                                        <p:tgtEl>
                                          <p:spTgt spid="45"/>
                                        </p:tgtEl>
                                        <p:attrNameLst>
                                          <p:attrName>ppt_x</p:attrName>
                                          <p:attrName>ppt_y</p:attrName>
                                        </p:attrNameLst>
                                      </p:cBhvr>
                                      <p:rCtr x="2656" y="-4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fill="hold" grpId="0" nodeType="clickEffect">
                                  <p:stCondLst>
                                    <p:cond delay="0"/>
                                  </p:stCondLst>
                                  <p:childTnLst>
                                    <p:animMotion origin="layout" path="M 8.33333E-7 -3.33333E-6 L 0.09388 -3.33333E-6 " pathEditMode="relative" rAng="0" ptsTypes="AA">
                                      <p:cBhvr>
                                        <p:cTn id="20" dur="2000" fill="hold"/>
                                        <p:tgtEl>
                                          <p:spTgt spid="46"/>
                                        </p:tgtEl>
                                        <p:attrNameLst>
                                          <p:attrName>ppt_x</p:attrName>
                                          <p:attrName>ppt_y</p:attrName>
                                        </p:attrNameLst>
                                      </p:cBhvr>
                                      <p:rCtr x="4688" y="0"/>
                                    </p:animMotion>
                                  </p:childTnLst>
                                </p:cTn>
                              </p:par>
                              <p:par>
                                <p:cTn id="21" presetID="63" presetClass="path" presetSubtype="0" fill="hold" grpId="0" nodeType="withEffect">
                                  <p:stCondLst>
                                    <p:cond delay="0"/>
                                  </p:stCondLst>
                                  <p:childTnLst>
                                    <p:animMotion origin="layout" path="M -4.16667E-7 -1.11022E-16 L 0.05313 -0.00093 " pathEditMode="relative" rAng="0" ptsTypes="AA">
                                      <p:cBhvr>
                                        <p:cTn id="22" dur="2000" fill="hold"/>
                                        <p:tgtEl>
                                          <p:spTgt spid="47"/>
                                        </p:tgtEl>
                                        <p:attrNameLst>
                                          <p:attrName>ppt_x</p:attrName>
                                          <p:attrName>ppt_y</p:attrName>
                                        </p:attrNameLst>
                                      </p:cBhvr>
                                      <p:rCtr x="26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6" grpId="1" animBg="1"/>
      <p:bldP spid="47" grpId="0" animBg="1"/>
      <p:bldP spid="4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AD49-86DE-4C35-8CB2-87F48A4240FF}"/>
              </a:ext>
            </a:extLst>
          </p:cNvPr>
          <p:cNvSpPr>
            <a:spLocks noGrp="1"/>
          </p:cNvSpPr>
          <p:nvPr>
            <p:ph type="title"/>
          </p:nvPr>
        </p:nvSpPr>
        <p:spPr/>
        <p:txBody>
          <a:bodyPr/>
          <a:lstStyle/>
          <a:p>
            <a:r>
              <a:rPr lang="es-ES" sz="4000" dirty="0"/>
              <a:t>Deformación del fluido alimentada por energía cinética turbulenta y amortiguada por la viscosidad</a:t>
            </a:r>
            <a:endParaRPr lang="en-US" sz="4000" dirty="0"/>
          </a:p>
        </p:txBody>
      </p:sp>
      <p:sp>
        <p:nvSpPr>
          <p:cNvPr id="3" name="Content Placeholder 2">
            <a:extLst>
              <a:ext uri="{FF2B5EF4-FFF2-40B4-BE49-F238E27FC236}">
                <a16:creationId xmlns:a16="http://schemas.microsoft.com/office/drawing/2014/main" id="{6D4A70C8-C1DC-43D6-BDAB-C58BBE418460}"/>
              </a:ext>
            </a:extLst>
          </p:cNvPr>
          <p:cNvSpPr>
            <a:spLocks noGrp="1"/>
          </p:cNvSpPr>
          <p:nvPr>
            <p:ph idx="1"/>
          </p:nvPr>
        </p:nvSpPr>
        <p:spPr>
          <a:xfrm>
            <a:off x="457201" y="1600200"/>
            <a:ext cx="5178286" cy="4525963"/>
          </a:xfrm>
        </p:spPr>
        <p:txBody>
          <a:bodyPr/>
          <a:lstStyle/>
          <a:p>
            <a:r>
              <a:rPr lang="es-ES" dirty="0"/>
              <a:t>Las expansiones de flujo convierten la energía potencial en energía cinética turbulenta
La viscosidad amortiguada los remolinos
El líquido se deforma
Las partículas chocan</a:t>
            </a:r>
            <a:endParaRPr lang="en-US" dirty="0"/>
          </a:p>
        </p:txBody>
      </p:sp>
      <p:pic>
        <p:nvPicPr>
          <p:cNvPr id="4" name="Picture 3">
            <a:extLst>
              <a:ext uri="{FF2B5EF4-FFF2-40B4-BE49-F238E27FC236}">
                <a16:creationId xmlns:a16="http://schemas.microsoft.com/office/drawing/2014/main" id="{5D2CFFA7-E1FC-4265-825B-11EC07FE7AA6}"/>
              </a:ext>
            </a:extLst>
          </p:cNvPr>
          <p:cNvPicPr>
            <a:picLocks noChangeAspect="1"/>
          </p:cNvPicPr>
          <p:nvPr/>
        </p:nvPicPr>
        <p:blipFill>
          <a:blip r:embed="rId2"/>
          <a:stretch>
            <a:fillRect/>
          </a:stretch>
        </p:blipFill>
        <p:spPr>
          <a:xfrm>
            <a:off x="6096000" y="1600200"/>
            <a:ext cx="3823352" cy="2705658"/>
          </a:xfrm>
          <a:prstGeom prst="rect">
            <a:avLst/>
          </a:prstGeom>
        </p:spPr>
      </p:pic>
      <p:pic>
        <p:nvPicPr>
          <p:cNvPr id="5" name="Picture 4">
            <a:extLst>
              <a:ext uri="{FF2B5EF4-FFF2-40B4-BE49-F238E27FC236}">
                <a16:creationId xmlns:a16="http://schemas.microsoft.com/office/drawing/2014/main" id="{AE40E0B3-85CE-4AFE-BD23-7DBAF7638BC2}"/>
              </a:ext>
            </a:extLst>
          </p:cNvPr>
          <p:cNvPicPr>
            <a:picLocks noChangeAspect="1"/>
          </p:cNvPicPr>
          <p:nvPr/>
        </p:nvPicPr>
        <p:blipFill>
          <a:blip r:embed="rId3"/>
          <a:stretch>
            <a:fillRect/>
          </a:stretch>
        </p:blipFill>
        <p:spPr>
          <a:xfrm>
            <a:off x="5332288" y="4668834"/>
            <a:ext cx="5496673" cy="955230"/>
          </a:xfrm>
          <a:prstGeom prst="rect">
            <a:avLst/>
          </a:prstGeom>
        </p:spPr>
      </p:pic>
      <p:grpSp>
        <p:nvGrpSpPr>
          <p:cNvPr id="6" name="Group 5">
            <a:extLst>
              <a:ext uri="{FF2B5EF4-FFF2-40B4-BE49-F238E27FC236}">
                <a16:creationId xmlns:a16="http://schemas.microsoft.com/office/drawing/2014/main" id="{68ECE73A-3F0C-4F44-93A1-4832D64F3C43}"/>
              </a:ext>
            </a:extLst>
          </p:cNvPr>
          <p:cNvGrpSpPr/>
          <p:nvPr/>
        </p:nvGrpSpPr>
        <p:grpSpPr>
          <a:xfrm>
            <a:off x="11069531" y="1462311"/>
            <a:ext cx="1084333" cy="5395689"/>
            <a:chOff x="8059667" y="1462310"/>
            <a:chExt cx="1084333" cy="5395689"/>
          </a:xfrm>
        </p:grpSpPr>
        <p:pic>
          <p:nvPicPr>
            <p:cNvPr id="7" name="Picture 1">
              <a:hlinkClick r:id="rId4"/>
              <a:extLst>
                <a:ext uri="{FF2B5EF4-FFF2-40B4-BE49-F238E27FC236}">
                  <a16:creationId xmlns:a16="http://schemas.microsoft.com/office/drawing/2014/main" id="{7B590A87-A910-443E-BA54-4CC0B4D0C7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5BFDEE7-250E-44EB-880E-25B764D05BA3}"/>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9" name="TextBox 8">
            <a:extLst>
              <a:ext uri="{FF2B5EF4-FFF2-40B4-BE49-F238E27FC236}">
                <a16:creationId xmlns:a16="http://schemas.microsoft.com/office/drawing/2014/main" id="{6DA42B20-29B5-4D3A-83E6-10B96AE022DF}"/>
              </a:ext>
            </a:extLst>
          </p:cNvPr>
          <p:cNvSpPr txBox="1"/>
          <p:nvPr/>
        </p:nvSpPr>
        <p:spPr>
          <a:xfrm>
            <a:off x="1984660" y="6012383"/>
            <a:ext cx="5899372" cy="954107"/>
          </a:xfrm>
          <a:prstGeom prst="rect">
            <a:avLst/>
          </a:prstGeom>
          <a:noFill/>
        </p:spPr>
        <p:txBody>
          <a:bodyPr wrap="none" rtlCol="0">
            <a:spAutoFit/>
          </a:bodyPr>
          <a:lstStyle/>
          <a:p>
            <a:r>
              <a:rPr lang="es-ES" dirty="0"/>
              <a:t>¿Dónde están las expansiones de flujo? 
</a:t>
            </a:r>
            <a:endParaRPr lang="en-US" dirty="0"/>
          </a:p>
        </p:txBody>
      </p:sp>
      <p:sp>
        <p:nvSpPr>
          <p:cNvPr id="10" name="TextBox 9">
            <a:extLst>
              <a:ext uri="{FF2B5EF4-FFF2-40B4-BE49-F238E27FC236}">
                <a16:creationId xmlns:a16="http://schemas.microsoft.com/office/drawing/2014/main" id="{22074ED7-85B0-4831-9F4A-F565940E940C}"/>
              </a:ext>
            </a:extLst>
          </p:cNvPr>
          <p:cNvSpPr txBox="1"/>
          <p:nvPr/>
        </p:nvSpPr>
        <p:spPr>
          <a:xfrm>
            <a:off x="7047361" y="1809750"/>
            <a:ext cx="1856598" cy="400110"/>
          </a:xfrm>
          <a:prstGeom prst="rect">
            <a:avLst/>
          </a:prstGeom>
          <a:solidFill>
            <a:schemeClr val="bg1"/>
          </a:solidFill>
        </p:spPr>
        <p:txBody>
          <a:bodyPr wrap="none" rtlCol="0">
            <a:spAutoFit/>
          </a:bodyPr>
          <a:lstStyle/>
          <a:p>
            <a:r>
              <a:rPr lang="en-US" sz="2000" dirty="0" err="1"/>
              <a:t>Peque</a:t>
            </a:r>
            <a:r>
              <a:rPr lang="es-419" sz="2000" dirty="0"/>
              <a:t>ñ</a:t>
            </a:r>
            <a:r>
              <a:rPr lang="en-US" sz="2000" dirty="0"/>
              <a:t>o </a:t>
            </a:r>
            <a:r>
              <a:rPr lang="en-US" sz="2000" dirty="0" err="1"/>
              <a:t>molino</a:t>
            </a:r>
            <a:endParaRPr lang="en-US" sz="2000" dirty="0"/>
          </a:p>
        </p:txBody>
      </p:sp>
    </p:spTree>
    <p:extLst>
      <p:ext uri="{BB962C8B-B14F-4D97-AF65-F5344CB8AC3E}">
        <p14:creationId xmlns:p14="http://schemas.microsoft.com/office/powerpoint/2010/main" val="546809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91.864"/>
  <p:tag name="LATEXADDIN" val="\documentclass{article}&#10;\usepackage{amsmath}&#10;\pagestyle{empty}&#10;\begin{document}&#10;&#10;$$v_t = \frac{D_{p}^2g}{18\nu}\frac{\rho_{p} -\rho_{H_2O}}{\rho_{H_2O}}$$&#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463.067"/>
  <p:tag name="ORIGINALWIDTH" val="285.7143"/>
  <p:tag name="LATEXADDIN" val="\documentclass{article}&#10;\usepackage{amsmath}&#10;\pagestyle{empty}&#10;\begin{document}&#10;&#10;&#10;$$G_{max}$$ &#10;$$F_{bond}$$&#10;$$\nu$$&#10;$$D_{cp}$$&#10;$$v_c $$&#10;$$\rho_{cp}$$&#10;$$\rho_{H_2O}$$&#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209.224"/>
  <p:tag name="LATEXADDIN" val="\documentclass{article}&#10;\usepackage{amsmath}&#10;\pagestyle{empty}&#10;\begin{document}&#10;&#10;&#10;$$G_{max} \approx  \frac{4F_{bond}}{3 \pi \nu^3 \rho_{H_2O}}\left(  \frac{g D_{cp}}{18 v_c} \frac{\rho_{cp} - \rho_{H_2O}}{\rho_{H_2O}}\right) ^2$$&#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209.224"/>
  <p:tag name="LATEXADDIN" val="\documentclass{article}&#10;\usepackage{amsmath}&#10;\pagestyle{empty}&#10;\begin{document}&#10;&#10;&#10;$$G_{max} \approx  \frac{4F_{bond}}{3 \pi \nu^3 \rho_{H_2O}}\left(  \frac{g D_{cp}}{18 v_c} \frac{\rho_{cp} - \rho_{H_2O}}{\rho_{H_2O}}\right) ^2$$&#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89.23882"/>
  <p:tag name="LATEXADDIN" val="\documentclass{article}&#10;\usepackage{amsmath}&#10;\pagestyle{empty}&#10;\begin{document}&#10;&#10;$$\tilde{G}$$&#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89.23882"/>
  <p:tag name="LATEXADDIN" val="\documentclass{article}&#10;\usepackage{amsmath}&#10;\pagestyle{empty}&#10;\begin{document}&#10;&#10;$$\tilde{G}$$&#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89.23882"/>
  <p:tag name="LATEXADDIN" val="\documentclass{article}&#10;\usepackage{amsmath}&#10;\pagestyle{empty}&#10;\begin{document}&#10;&#10;$$\tilde{G}$$&#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383.577"/>
  <p:tag name="LATEXADDIN" val="\documentclass{article}&#10;\usepackage{amsmath}&#10;\pagestyle{empty}&#10;\begin{document}&#10;&#10;$$\theta = \frac{\tilde{G} \theta}{\tilde{G}} = \frac{35000}{50} s = 700 s$$&#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89.23882"/>
  <p:tag name="LATEXADDIN" val="\documentclass{article}&#10;\usepackage{amsmath}&#10;\pagestyle{empty}&#10;\begin{document}&#10;&#10;$$\tilde{G}$$&#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49.2313"/>
  <p:tag name="LATEXADDIN" val="\documentclass{article}&#10;\usepackage{amsmath}&#10;\pagestyle{empty}&#10;\begin{document}&#10;&#10;$$\tilde{G}\thet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49.2313"/>
  <p:tag name="LATEXADDIN" val="\documentclass{article}&#10;\usepackage{amsmath}&#10;\pagestyle{empty}&#10;\begin{document}&#10;&#10;$$\tilde{G}\thet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05.849"/>
  <p:tag name="ORIGINALWIDTH" val="263.967"/>
  <p:tag name="LATEXADDIN" val="\documentclass{article}&#10;\usepackage{amsmath}&#10;\pagestyle{empty}&#10;\begin{document}&#10;&#10;$$v_t$$&#10;$$d_p$$&#10;$$g$$&#10;$$\nu$$&#10;$$\rho_p$$&#10;$$\rho_{H_2O}$$&#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49.2313"/>
  <p:tag name="LATEXADDIN" val="\documentclass{article}&#10;\usepackage{amsmath}&#10;\pagestyle{empty}&#10;\begin{document}&#10;&#10;$$\tilde{G}\thet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h_{Floc} = \tilde{G} \theta \frac{\nu \tilde{G}}{g}$$&#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626.1718"/>
  <p:tag name="LATEXADDIN" val="\documentclass{article}&#10;\usepackage{amsmath}&#10;\pagestyle{empty}&#10;\begin{document}&#10;&#10;$$\tilde{G} \theta = 35000$$&#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905.512"/>
  <p:tag name="LATEXADDIN" val="\documentclass{article}&#10;\usepackage{amsmath}&#10;\pagestyle{empty}&#10;\begin{document}&#10;&#10;$$h_{Floc} = (35000) \frac{(1 * 10^{-6}\frac{m^2}{s}) (50/s)}{9.8 \frac{m}{s^2}}$$&#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82.6772"/>
  <p:tag name="LATEXADDIN" val="\documentclass{article}&#10;\usepackage{amsmath}&#10;\pagestyle{empty}&#10;\begin{document}&#10;&#10;$$\rlap{--} V_{floc} = \theta Q$$&#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36.9329"/>
  <p:tag name="LATEXADDIN" val="\documentclass{article}&#10;\usepackage{amsmath}&#10;\pagestyle{empty}&#10;\begin{document}&#10;&#10;$$Q = \frac{\rlap{--} V_{floc}}{\theta}$$&#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27.109"/>
  <p:tag name="LATEXADDIN" val="\documentclass{article}&#10;\usepackage{amsmath}&#10;\pagestyle{empty}&#10;\begin{document}&#10;&#10;$$Q = \frac{20m^3}{700s} = 28.57 \frac{L}{s}$$&#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598.8"/>
  <p:tag name="LATEXADDIN" val="\documentclass{article}&#10;\usepackage{amsmath}&#10;\pagestyle{empty}&#10;\begin{document}&#10;&#10;&#10;$$\tau = \mu \frac{\partial u}{\partial y} = \mu \frac{v}{H} = \mu G = \nu\rho G$$&#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10;\pagestyle{empty}&#10;\begin{document}&#10;&#10;&#10;$$v$$&#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5.7368"/>
  <p:tag name="LATEXADDIN" val="\documentclass{article}&#10;\usepackage{amsmath}&#10;\pagestyle{empty}&#10;\begin{document}&#10;&#10;&#10;$$H$$&#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304.837"/>
  <p:tag name="LATEXADDIN" val="\documentclass{article}&#10;\usepackage{amsmath}&#10;\pagestyle{empty}&#10;\begin{document}&#10;&#10;$$D_{floc_{max}} =&#10; \sqrt{\frac{4F_{bond}}{3 \pi \mu G_{max}}}$$&#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252946</TotalTime>
  <Words>2782</Words>
  <Application>Microsoft Office PowerPoint</Application>
  <PresentationFormat>Widescreen</PresentationFormat>
  <Paragraphs>238</Paragraphs>
  <Slides>48</Slides>
  <Notes>23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Book Antiqua</vt:lpstr>
      <vt:lpstr>Candara</vt:lpstr>
      <vt:lpstr>Helvetica</vt:lpstr>
      <vt:lpstr>MT Extra</vt:lpstr>
      <vt:lpstr>Symbol</vt:lpstr>
      <vt:lpstr>Times New Roman</vt:lpstr>
      <vt:lpstr>Wingdings</vt:lpstr>
      <vt:lpstr>SWOT 2021</vt:lpstr>
      <vt:lpstr>Introducción a la floculación</vt:lpstr>
      <vt:lpstr>Visión general</vt:lpstr>
      <vt:lpstr>Quien quiere describir lo que entienden de lo que esta pasando en el floculador?</vt:lpstr>
      <vt:lpstr>Visión general</vt:lpstr>
      <vt:lpstr>Definiciones</vt:lpstr>
      <vt:lpstr>Los flóculos se asientan más rápido que las partículas primarias (partículas presentes en el agua cruda)</vt:lpstr>
      <vt:lpstr>El objetivo es que queden pocas partículas primarias (como la arcilla) que no se hayan combinado con otras partículas primarias al fin de floculación </vt:lpstr>
      <vt:lpstr>Los fluidos se deforman continuamente (gradiente de velocidad - G) dada una tensión (t): la viscosidad domina</vt:lpstr>
      <vt:lpstr>Deformación del fluido alimentada por energía cinética turbulenta y amortiguada por la viscosidad</vt:lpstr>
      <vt:lpstr>La contracción: Vena Contracta pasando por una curva</vt:lpstr>
      <vt:lpstr>Expansión de chorro donde la energía cinética se disipa por la viscosidad a medida que el fluido se deforma</vt:lpstr>
      <vt:lpstr>Pérdida menor por deflectores en serie</vt:lpstr>
      <vt:lpstr>Se necesita energía para deformar el fluido!</vt:lpstr>
      <vt:lpstr>Elevaciones del floculador (como si fuera un canal largo)</vt:lpstr>
      <vt:lpstr>Reflexiones</vt:lpstr>
      <vt:lpstr>Ahora vamos a explorar lo que esta pasando al nivel de las partículas</vt:lpstr>
      <vt:lpstr>El cabello humano mide 50 mm de diámetro
</vt:lpstr>
      <vt:lpstr>Tamaños de unas pocas partículas
</vt:lpstr>
      <vt:lpstr>¡Más colisiones resultan en apego cuando agregamos más coagulante!</vt:lpstr>
      <vt:lpstr>Las colisiones son más frecuentes cuando la concentración de partículas primarias es mayor</vt:lpstr>
      <vt:lpstr>La partícula primaria no puede colisionar con un flóculo grande en cizalladura uniforme
</vt:lpstr>
      <vt:lpstr>Partículas de tamaño similar pueden colisionar en un flujo de cizallamiento</vt:lpstr>
      <vt:lpstr>Las colisiones de partículas primarias se ralentizan cuando las partículas primarias están muy separadas</vt:lpstr>
      <vt:lpstr>La concentración de partículas primarias que no se han unido a los flóculos es baja al final del floculador</vt:lpstr>
      <vt:lpstr>Para reducir el tiempo requerido para las colisiones, podríamos deformar el fluido más rápido.</vt:lpstr>
      <vt:lpstr>¿Qué podría fallar si seguimos aumentando la velocidad del agua en el floculador?</vt:lpstr>
      <vt:lpstr>El tamaño máximo de flóculo en un floculador se establece mediante las fuerzas de cizallamiento y la fuerza de unión coagulante</vt:lpstr>
      <vt:lpstr>La primera ecuación que vincula las características del agua cruda con el diseño del floculador y el diseño del tanque de sedimentación</vt:lpstr>
      <vt:lpstr>La reducción del gradiente de velocidad permitido da como resultado estos cambios de diseño</vt:lpstr>
      <vt:lpstr>El agua superficial a menudo tiene materia orgánica natural</vt:lpstr>
      <vt:lpstr>Arcilla sin materia orgánica disuelta</vt:lpstr>
      <vt:lpstr>Las nanopartículas de precipitado coagulante son pegajosas</vt:lpstr>
      <vt:lpstr>La materia orgánica natural se adsorbe a las nanopartículas coagulantes y recubre las superficies pegajosas
</vt:lpstr>
      <vt:lpstr>El aumento de la materia orgánica disuelta requiere…</vt:lpstr>
      <vt:lpstr>Explique por qué la operadora necesita agregar más coagulante cuando el agua está amarilla</vt:lpstr>
      <vt:lpstr>¿Por qué debe reducirse el gradiente de velocidad del floculador para tratar el agua con compuestos orgánicos disueltos altos?</vt:lpstr>
      <vt:lpstr>Gradiente de velocidad</vt:lpstr>
      <vt:lpstr>Estimar el volumen de un floculador según el numero de colisiones que quiere</vt:lpstr>
      <vt:lpstr>Pérdida de carga por el floculador</vt:lpstr>
      <vt:lpstr>La diferencia entre disenar y operar</vt:lpstr>
      <vt:lpstr>El Volume de Floculador es 20 m3. ¿Cuál es el caudal máximo? </vt:lpstr>
      <vt:lpstr>Mejoras para los floculadores</vt:lpstr>
      <vt:lpstr>Arandela para evitar que la lámina de policarbonato se rompa</vt:lpstr>
      <vt:lpstr>Agrega un desagüe aguas arriba en el primer canal para quitar el lodo mas fácil</vt:lpstr>
      <vt:lpstr>Conclusiones de floculación</vt:lpstr>
      <vt:lpstr>Preguntas en parejas</vt:lpstr>
      <vt:lpstr>Vista previa: Idea central para 3 procesos de tratamiento de agua</vt:lpstr>
      <vt:lpstr>Demostración de Onshape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7008</cp:revision>
  <dcterms:created xsi:type="dcterms:W3CDTF">2009-05-27T15:44:15Z</dcterms:created>
  <dcterms:modified xsi:type="dcterms:W3CDTF">2023-02-13T16:41:53Z</dcterms:modified>
</cp:coreProperties>
</file>